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30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49.xml" ContentType="application/vnd.openxmlformats-officedocument.presentationml.slide+xml"/>
  <Override PartName="/ppt/slides/slide55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6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1.xml" ContentType="application/vnd.openxmlformats-officedocument.presentationml.notesSlide+xml"/>
  <Override PartName="/ppt/theme/theme2.xml" ContentType="application/vnd.openxmlformats-officedocument.theme+xml"/>
  <Override PartName="/ppt/ink/ink22.xml" ContentType="application/inkml+xml"/>
  <Override PartName="/ppt/ink/ink33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32.xml" ContentType="application/inkml+xml"/>
  <Override PartName="/ppt/ink/ink35.xml" ContentType="application/inkml+xml"/>
  <Override PartName="/ppt/ink/ink34.xml" ContentType="application/inkml+xml"/>
  <Override PartName="/ppt/theme/theme1.xml" ContentType="application/vnd.openxmlformats-officedocument.theme+xml"/>
  <Override PartName="/ppt/ink/ink39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28.xml" ContentType="application/inkml+xml"/>
  <Override PartName="/ppt/ink/ink27.xml" ContentType="application/inkml+xml"/>
  <Override PartName="/ppt/ink/ink1.xml" ContentType="application/inkml+xml"/>
  <Override PartName="/ppt/ink/ink15.xml" ContentType="application/inkml+xml"/>
  <Override PartName="/ppt/ink/ink14.xml" ContentType="application/inkml+xml"/>
  <Override PartName="/ppt/ink/ink25.xml" ContentType="application/inkml+xml"/>
  <Override PartName="/ppt/ink/ink13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24.xml" ContentType="application/inkml+xml"/>
  <Override PartName="/ppt/ink/ink23.xml" ContentType="application/inkml+xml"/>
  <Override PartName="/ppt/ink/ink12.xml" ContentType="application/inkml+xml"/>
  <Override PartName="/ppt/ink/ink10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ink/ink11.xml" ContentType="application/inkml+xml"/>
  <Override PartName="/ppt/ink/ink5.xml" ContentType="application/inkml+xml"/>
  <Override PartName="/ppt/ink/ink7.xml" ContentType="application/inkml+xml"/>
  <Override PartName="/ppt/ink/ink9.xml" ContentType="application/inkml+xml"/>
  <Override PartName="/ppt/ink/ink8.xml" ContentType="application/inkml+xml"/>
  <Override PartName="/ppt/ink/ink26.xml" ContentType="application/inkml+xml"/>
  <Override PartName="/ppt/ink/ink6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48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47" r:id="rId10"/>
    <p:sldId id="295" r:id="rId11"/>
    <p:sldId id="375" r:id="rId12"/>
    <p:sldId id="317" r:id="rId13"/>
    <p:sldId id="379" r:id="rId14"/>
    <p:sldId id="392" r:id="rId15"/>
    <p:sldId id="394" r:id="rId16"/>
    <p:sldId id="395" r:id="rId17"/>
    <p:sldId id="386" r:id="rId18"/>
    <p:sldId id="380" r:id="rId19"/>
    <p:sldId id="397" r:id="rId20"/>
    <p:sldId id="387" r:id="rId21"/>
    <p:sldId id="381" r:id="rId22"/>
    <p:sldId id="398" r:id="rId23"/>
    <p:sldId id="376" r:id="rId24"/>
    <p:sldId id="365" r:id="rId25"/>
    <p:sldId id="400" r:id="rId26"/>
    <p:sldId id="388" r:id="rId27"/>
    <p:sldId id="401" r:id="rId28"/>
    <p:sldId id="367" r:id="rId29"/>
    <p:sldId id="402" r:id="rId30"/>
    <p:sldId id="377" r:id="rId31"/>
    <p:sldId id="368" r:id="rId32"/>
    <p:sldId id="403" r:id="rId33"/>
    <p:sldId id="383" r:id="rId34"/>
    <p:sldId id="399" r:id="rId35"/>
    <p:sldId id="370" r:id="rId36"/>
    <p:sldId id="405" r:id="rId37"/>
    <p:sldId id="378" r:id="rId38"/>
    <p:sldId id="371" r:id="rId39"/>
    <p:sldId id="406" r:id="rId40"/>
    <p:sldId id="372" r:id="rId41"/>
    <p:sldId id="407" r:id="rId42"/>
    <p:sldId id="384" r:id="rId43"/>
    <p:sldId id="408" r:id="rId44"/>
    <p:sldId id="332" r:id="rId45"/>
    <p:sldId id="413" r:id="rId46"/>
    <p:sldId id="360" r:id="rId47"/>
    <p:sldId id="414" r:id="rId48"/>
    <p:sldId id="359" r:id="rId49"/>
    <p:sldId id="415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5000"/>
    <a:srgbClr val="003399"/>
    <a:srgbClr val="286F80"/>
    <a:srgbClr val="CD641E"/>
    <a:srgbClr val="CD6400"/>
    <a:srgbClr val="F6A91E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83659" autoAdjust="0"/>
  </p:normalViewPr>
  <p:slideViewPr>
    <p:cSldViewPr>
      <p:cViewPr varScale="1">
        <p:scale>
          <a:sx n="61" d="100"/>
          <a:sy n="61" d="100"/>
        </p:scale>
        <p:origin x="16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09:59:12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22527 4025 1335 0,'0'0'278'16,"0"0"-247"-16,0 0 16 15,0 0 10-15,0 0-26 16,0 0-12-16,0 0-1 16,-17 0 1-16,12 0-2 15,2-2 1-15,2-1-3 16,-1 1-2-16,2 2-1 15,0-1-3-15,0-2-2 16,0 1-2-16,0-4-1 16,9-1-3-16,6 1 0 0,5 1-1 15,3 1 0-15,3 4 0 16,0 0 0-16,-1 0 0 16,-3 3 0-16,-4 10 0 15,-5 5-2-15,-5 3 0 16,-7 5-1-16,-1 1 1 15,-1-2-1-15,-17 1-1 16,-9 1 0-16,0-5 2 16,0-2 0-16,0-5 2 15,8-4-1-15,6-3 1 16,5-5 0-16,5-2 0 16,3 1 0-16,0-1 3 0,0-1 0 15,0 0-2-15,0 0 1 16,0 2-2-16,0 3 0 15,12 3 0 1,7 3 0-16,7 2 1 0,1 3-1 16,2 1 0-16,-1 7 0 15,-3 1 1-15,-3 1-1 16,-6 1 0-16,-7-3 0 16,-8 0-1-16,-1-1 0 15,-7 0 1-15,-21-2-2 16,-8-4 2-16,-7-2 0 15,-3-5 0-15,1-8 0 16,-1-2 1-16,1 0-1 16,9-2 1-16,6-9 2 15,10 3-1-15,11 0 0 0,6 1 0 16,3 2-1-16,0-4-1 16,0 2-4-16,16 2-12 15,10-2-26-15,3 1-25 16,1-1-307-16</inkml:trace>
  <inkml:trace contextRef="#ctx0" brushRef="#br0" timeOffset="613.3597">22930 4070 1801 0,'0'0'33'0,"0"0"-29"16,0 0-1-16,0 0 14 0,0 0-1 15,0 0-12-15,12 4-4 16,15-3 0-16,4-1-2 16,2 0-3-16,-1 0-9 15,-4 0 6-15,-6 0 0 16,-4 0 1-16,-10 0 0 15,-2 0 4-15,-5 0 3 16,-1 0 0-16,0 0 6 16,0 0 9-16,0 0 0 15,0 0 6-15,0 0 1 16,0 0-9-16,0 0-5 16,0 0-2-16,0 0-3 0,0 0-1 15,-1 3-2-15,-7 10 1 16,-1 5-1-16,-1 7 1 15,1 1-1-15,1 2 1 16,0 5 0-16,0 1-1 16,2 3 1-16,3 1-1 15,0-2-1-15,3-4 1 16,0-2-5-16,0-8-7 16,0-4-11-16,0-6-23 15,0-6 1-15,1-6-253 16</inkml:trace>
  <inkml:trace contextRef="#ctx0" brushRef="#br0" timeOffset="795.4059">22938 4342 1745 0,'0'0'108'15,"0"0"-99"-15,0 0-6 16,0 0 1-16,98-10 8 15,-36 8-8-15,9 2-4 16,-2-2-27-16,-7-1-203 16</inkml:trace>
  <inkml:trace contextRef="#ctx0" brushRef="#br0" timeOffset="1612.1557">22114 3774 1495 0,'0'0'235'0,"0"0"-193"16,0 0-3-16,0 0-6 0,0 0-11 15,0 0-9 1,-13-11-10-16,13 11-3 0,-5 5 0 15,1 18 0-15,-2 7 1 16,0 12 0-16,0 4 3 16,-2 9-3-16,4 4 1 15,0 2 0-15,1 1-2 16,1 1 2-16,1-1-2 16,-1-1 0-16,2-4 1 15,0-4-1-15,0-3 0 16,0-4 0-16,0-2 0 15,6-2 0-15,2-1 1 0,1-4-1 16,0-5 0-16,1-5 0 16,5-5 0-16,3-3 0 15,10-4 1-15,12-4-1 16,14-1 1-16,19-5 1 16,12-3-2-16,11 0 2 15,10-1-2-15,4-1-1 16,-1 0 0-16,0 0-2 15,-9 0-1-15,-12 0 0 16,-11-4 4-16,-17 1-1 16,-21-2 0-16,-16 0 1 15,-12 2 0-15,-8 2 0 16,-3-1 0-16,0 1 0 0,0 1 0 16,0 0 0-1,-15 0-33-15,-6 0-96 0</inkml:trace>
  <inkml:trace contextRef="#ctx0" brushRef="#br0" timeOffset="2436.2461">21525 4274 1710 0,'0'0'68'0,"0"0"-57"16,0 0 4-16,0 0 15 16,0 0-3-16,0 0-6 15,-41 0-7-15,41 0-7 16,0-2-4-16,0 2-1 16,4 0-1-16,12 0-1 15,7 0 0-15,2 0 0 16,5 10 0-16,-3 1 0 15,-6 2 0-15,-8 2-1 16,-6 0 0-16,-5 2 1 16,-2 4-1-16,-2 3 0 15,-18 3 0-15,-4 1 0 16,-8-3 1-16,-2-2-2 0,-2-3 2 16,3-2-1-1,6-2 2-15,9-4-1 0,6-3 0 16,8-1 0-16,4-2-2 15,0 0 0-15,23 1 2 16,17-3 2-16,18-2 2 16,12-2-4-16,11-2-27 15,-5-15-166-15</inkml:trace>
  <inkml:trace contextRef="#ctx0" brushRef="#br0" timeOffset="8037.5765">22535 5232 840 0,'0'0'938'0,"0"0"-907"0,0 0-2 16,0 0 5-16,0 0-7 15,0 0-13-15,0 0-4 16,0-2-2-16,0 2-2 16,0 0 1-16,0 0-3 15,0 0 0-15,0 0-3 16,0 2-1-16,0 11 1 16,0 6 1-16,0 5 1 15,-2 4 0-15,-2 2-1 16,2 2-1-16,2 6 0 15,0-1 0-15,0-3-1 16,0 0 0-16,0-4 0 0,0-3 0 16,0-5 1-1,2-5 0-15,1-7-1 0,-3-1 0 16,1-5 0-16,-1-3 0 16,0-1-1-16,2 0 1 15,0 0-1-15,-2 0-1 16,0 0-1-16,0 0-6 15,0 0-3-15,1 0-8 16,4-2-46-16,-1-8-91 16</inkml:trace>
  <inkml:trace contextRef="#ctx0" brushRef="#br0" timeOffset="8883.1532">22939 5335 1791 0,'0'0'29'0,"0"0"-13"15,0 0 11-15,0 0-4 16,0 0-8-16,0 0-7 0,-13-10-2 16,10 10-3-16,-1 0-1 15,-1 0-1-15,-1 0-1 16,-2 0 2-16,1 4-1 15,-3 2 0-15,4 1 0 16,1 0 0-16,2 0-1 16,2 0 0-16,1 2 1 15,0-3 0-15,0 3-1 16,0 1 1-16,0-1-1 16,0 2 0-16,4-2 1 0,5 3 0 15,6 0 0-15,-1-1 0 16,3 2-1-16,1-3 1 15,2 2-1-15,0 3 1 16,0-1 0-16,-1 1-2 16,1-1 2-16,-4 2 0 15,0-2-1-15,-3 0-1 16,-6-2 0-16,-3 2 1 16,-4-1 0-16,0-1 0 15,-1 2-1-15,-17 0-1 16,-4-3-2-16,-7-3 3 15,1-2 0-15,0-6-1 16,5 0 2-16,2 0 0 0,7-12 0 16,3-1 1-1,5-4 1-15,6 1-2 0,0-1 1 16,0-1-1-16,5 0 0 16,5-2 0-16,3-1-1 15,0-1 1-15,6-3 0 16,-1 0 0-16,3-3 0 15,-2-2 0-15,-4 2 0 16,-3 2 0-16,-9 4 1 16,-3 3-1-16,0 5 0 15,-17 3 0-15,-3 2 1 16,-2 6-1-16,-1 1 0 0,2 2 0 16,1 0 0-16,6 2-7 15,1 10-13-15,2 8-18 16,6-2-35-16,5-1-500 15</inkml:trace>
  <inkml:trace contextRef="#ctx0" brushRef="#br0" timeOffset="9300.7165">23363 5481 1848 0,'0'0'22'16,"0"0"-13"-16,0 0 10 15,0 0-7-15,0 0-7 16,0 0-4-16,92 0 1 16,-59 0-2-16,-6 0 0 15,-3 0 0-15,-9 0 0 16,-2 0 1-16,-8 0 0 16,-2 0-1-16,-3 0 0 0,0 0 1 15,0 0-1 1,0 0 0-16,0 0 0 0,0 0-1 15,0 0-1-15,0 0-13 16,0 0-9-16,-3 3-39 16,0-1-279-16</inkml:trace>
  <inkml:trace contextRef="#ctx0" brushRef="#br0" timeOffset="9903.6999">24092 5257 1831 0,'0'0'42'0,"0"0"-15"16,0 0-5-16,0 0-7 15,0 0-8-15,0 0-4 16,0-3-2-16,0 15-1 16,0 8 0-16,0 8 3 15,0 2-1-15,0 1 1 0,0 1-3 16,2-3 0-16,1 2 1 16,-2-6 0-16,1-3-1 15,-1-4 0-15,3-2 0 16,-4-5 0-16,2-2-4 15,0-3-7-15,-2-4-22 16,0-2-156-16</inkml:trace>
  <inkml:trace contextRef="#ctx0" brushRef="#br0" timeOffset="11209.2181">22207 5167 1388 0,'0'0'367'0,"0"0"-332"16,0 0-16-16,0 0 9 16,0 0-3-16,0 0-13 0,-3-2-8 15,3 2-3-15,0 1-1 16,0 10 1-16,0 6 4 15,0 5-1-15,0 2 1 16,0 3 1-16,0 5-1 16,0 1-2-16,0 3 0 15,0-1-1-15,0 0-1 16,0-1-1-16,0 0 0 16,0 0 1-16,0-3-1 15,0 1 0-15,0 2 1 16,0-1 0-16,6-1 0 15,0-1 0-15,0 1-1 0,-1-3 1 16,0-2-1-16,0-6-1 16,-1-2 1-16,2-5 1 15,-3-3-1-15,1-2 1 16,0-1-1-16,-3-1 0 16,1 0 1-16,1-4-1 15,-2 2-1-15,5-2 1 16,2 1 1-16,6 0 1 15,9-1-2-15,8 2 1 16,12-2-1-16,14 3 0 16,13 2 0-16,17-1 0 15,10 0 1-15,5 1-1 16,3-3 0-16,-3-1-1 16,-1-1-1-16,-7-3 0 15,-6 0 2-15,-13 0 0 0,-13 0 0 16,-16 0 0-16,-14 0 0 15,-16 0 0-15,-9 0 0 16,-7 0 2-16,0 0 0 16,0 0 0-16,0 0-2 15,-13 0-5-15,-7 0-6 16,-6 0-45-16,-4 0-91 16</inkml:trace>
  <inkml:trace contextRef="#ctx0" brushRef="#br0" timeOffset="11926.106">21615 5500 1816 0,'0'0'32'15,"0"0"-3"-15,0 0-7 0,0 0-9 16,0 0-9-16,0 0-2 16,38-1-2-16,-19 1-2 15,0 0 2-15,-4 5-1 16,-3 5 1-16,-3 4 0 15,-5 3 0 1,-1-1-1-16,-3 5 1 0,0 0 0 16,0 2 1-16,-6 0-1 15,-7-1-1-15,-4 0 1 16,1-3 1-16,-2-1-1 16,3-5 0-16,1-3 2 15,7-3-1-15,6-4-1 0,1-3 2 16,0 0 1-16,0 0-2 15,15 0 0-15,16 0 1 16,15-6-2-16,14 1-14 16,4-2-94-16</inkml:trace>
  <inkml:trace contextRef="#ctx0" brushRef="#br0" timeOffset="16954.177">22933 6377 1447 0,'0'0'182'16,"0"0"-154"-16,0 0 21 15,0 0 1-15,0 0-19 16,0 0-18-16,0 1-4 16,0-1-3-16,0 0 5 15,0 0-1-15,0 0-1 16,0 0-2-16,0 0 1 15,0 0 0-15,0 0-1 0,0 0-3 16,-4 0-3-16,-2 0-1 16,-7 0 0-16,2 0 0 15,-7 0 0-15,2 0 0 16,-2 0 1-16,-1 0-1 16,2 0 1-16,-1 0 1 15,2 0-2-15,-2 0 0 16,3 1 1-16,0 4-1 15,3 0 0-15,4 1 1 16,0-1-1-16,3 1 0 16,1 2 0-16,1 0 0 15,1 2-1-15,2 0 1 16,0 0 0-16,0-1 1 16,0 1-2-16,0 0 1 15,11 0 0-15,3-1 1 0,3-4-1 16,1-2 1-16,2-2-1 15,2-1 1-15,5 0-1 16,-3 0 0-16,2 0 0 16,-5-3-1-16,0-3 0 15,-2-1 0-15,-4 0 0 16,-1 2 1-16,-5-2 0 16,-5 2 0-16,1 0 0 15,-1 0 1-15,-1 2 0 16,-2-1 1-16,-1 1 1 15,0 1 0-15,0 0 3 16,0 2-1-16,0-3 0 0,0 3-2 16,0 0 3-16,0 0-3 15,0 0-1-15,0 0-1 16,0 0 0-16,0 0 1 16,0 0-2-16,0 0 0 15,0 0 1-15,0 0 0 16,0 0 0-16,0 0 0 15,0 0 0-15,0 0-1 16,0 0 1-16,0 3 0 16,0 5 0-16,-5 1-1 15,2 4 2-15,-1 1-1 16,3 2-1-16,0-1 0 16,1 2 2-16,0 2-2 0,0-1 0 15,0 3-1-15,0 2 1 16,0 2 1-16,0-1-1 15,2 0 1 1,2-2-2-16,-3-3 1 0,-1-4 0 16,0 0 0-16,0-7 0 15,0 1 0-15,0-4 1 16,-6 1-1-16,-7-2 0 16,-8-2 0-16,-4-1 0 15,1-1 0-15,-2 0 0 16,2 0 0-16,5 0-1 15,7 0 1-15,6 0-2 0,2 0-3 16,4 0-2-16,0 0-4 16,0 0-14-16,0 0-14 15,0 0-5-15,7 0-53 16,2 0-960-16</inkml:trace>
  <inkml:trace contextRef="#ctx0" brushRef="#br0" timeOffset="17359.8471">23241 6568 1815 0,'0'0'17'16,"0"0"-17"-16,0 0 3 16,0 0 1-16,0 0-1 15,0 0-1-15,47-1 1 16,-17 1 0-16,1 1-2 0,-1-1-1 15,-6 2 1-15,-1-2-1 16,-7 0 1-16,-4 0-1 16,-6 0 1-1,-4 0 0-15,-2 0 3 0,0 0 1 16,0 0-3-16,0 0-2 16,0 0 0-16,0 0-23 15,1 0-66-15</inkml:trace>
  <inkml:trace contextRef="#ctx0" brushRef="#br0" timeOffset="17926.0498">23825 6492 1784 0,'0'0'17'0,"0"0"-13"15,0 0 9-15,0 0 10 16,0 0-9-16,0 0-7 16,-54 69-3-16,50-48 0 15,3 1-2-15,1 0 0 16,0 0-1-16,8-2-1 15,11-1 0-15,3-4 1 16,3-4 0-16,-1-1 0 16,4-6 0-16,-2-3-1 15,0-1 1-15,3 0 1 16,-5-7-1-16,-2-9 4 16,-7-3 3-16,-4-5 5 15,-6-4-1-15,-5-4-5 0,0 0-2 16,-20 1-2-16,-10 3-1 15,-9 6-2-15,-4 11-3 16,-4 9-12-16,-2 2-48 16,3 0-909-16</inkml:trace>
  <inkml:trace contextRef="#ctx0" brushRef="#br0" timeOffset="19144.1131">22491 6124 1430 0,'0'0'270'0,"0"0"-262"0,0 0-8 15,0 0 32-15,0 0 2 16,0 0-15-16,-29 91-9 15,25-64-7-15,4 3 0 16,0 2 2-16,0 0 2 16,0-1-2-16,0 1-1 15,0-1 0-15,0 3-4 16,0 0 3-16,0 0 4 16,0 2 3-16,3 0-9 15,4 0 0-15,2 0 0 16,0-4 0-16,-1-2-1 15,-1-4 1-15,-1 1-1 0,-2 0 0 16,-1-1 0-16,-3-2 0 16,2-3 0-1,-1-1 0-15,-1-2 0 0,3 0 1 16,-3-1-1-16,0-1 0 16,0-3 0-16,2-1-1 15,-1-1 1-15,-1-1 0 16,3-1 1-16,-2-2-1 15,1 0 0-15,1-1 0 16,2-2 0-16,-1 3 0 16,-1-3 0-16,1 0 0 15,0 1 0-15,1-1 0 0,4 0 0 16,5 1 1 0,8-2-1-16,10 2 1 0,10 0 0 15,8-2 0-15,8 3-1 16,7-1 0-16,9 2-1 15,5-2 1-15,6 2 2 16,4 0-1-16,-1-4-1 16,-11 0 0-16,-8 1 1 15,-17-1 0-15,-16-3 1 16,-16 0 0-16,-12 0 5 16,-6 0 1-16,-2 0 10 15,0 0-5-15,-10 0-13 16,-7-4-5-16,-6 1-15 15,-3-2-22-15,-2 1-92 0</inkml:trace>
  <inkml:trace contextRef="#ctx0" brushRef="#br0" timeOffset="19774.1734">21822 6696 1813 0,'0'0'30'0,"0"0"-22"15,0 0 6-15,0 0 2 16,0 0-8-16,0 0-5 16,78-31 0-16,-53 31-2 15,-7 0-1-15,-5 5 0 16,-5 4-1-16,-6 6 1 15,-2 2-2-15,0 4 2 16,-5 1 0-16,-16 6 1 16,-6-2 1-16,-4 2-1 15,0-3-1-15,2 0 1 16,7-7-1-16,5-3 0 16,10-6 1-16,7-1 0 0,0-5-1 15,19-3 3-15,18 0 1 16,11 0-1-16,12-5-3 15,3-8-3 1,-1-1-56-16</inkml:trace>
  <inkml:trace contextRef="#ctx0" brushRef="#br0" timeOffset="21072.1669">22816 7553 1771 0,'0'0'62'15,"0"0"-44"-15,0 0 5 16,0 0 2-16,0 0-12 16,0 0-7-16,0 0-4 15,-10 5 0-15,3 7-2 16,-3 7 6-16,-1 2-4 16,0 0 2-16,1 0-2 15,1 1 0-15,0-1 0 16,2-1-1-16,1-3-1 0,2-3 1 15,4-2 0-15,0-5-1 16,0-3 1-16,0 2-1 16,0-2 0-16,13-1 1 15,8 0 0-15,6-2 2 16,4-1-3-16,-1 0 0 16,0 0 0-16,-4 0 0 15,-2 0 0-15,-4 0-1 16,-2-4 1-16,-5 0-1 15,-1-2-1-15,-6-1 0 16,0 0 1-16,-3-2 1 16,-3 0-3-16,0-2 1 0,0 2 0 15,0-3 2 1,0 4-2-16,0-1 2 0,-4 3 1 16,-1 2 2-16,2 0 1 15,0 1-2-15,3 3 3 16,0 0-3-16,-2 0-1 15,-1 3-2-15,-2 13 0 16,-2 9 1-16,2 6 0 16,2 5 0-16,0 3 0 15,1-2 1-15,2-1-1 16,0 2 1-16,0-4-1 16,0-5-1-16,0-5 1 15,2-4 1-15,1-8-1 0,-2-5-1 16,-1-4 1-16,2-3 0 15,-2 0 0-15,1 0-2 16,1 0 0-16,-1 0-1 16,4-10-4-16,-1-1-25 15,3 0-24-15,-2-1-41 16</inkml:trace>
  <inkml:trace contextRef="#ctx0" brushRef="#br0" timeOffset="21499.3269">23301 7841 1820 0,'0'0'28'0,"0"0"-28"16,0 0 0-16,0 0 4 15,0 0 4-15,0 0-4 16,60-1 1-16,-37 1-2 0,-6 0-1 15,2 0-2-15,-6 0 1 16,-4 0-1-16,-2 0 2 16,-5 0-1-16,-2 0 1 15,0 0 0-15,0 0 2 16,0 0-1-16,0 0-3 16,0 0 0-16,0 0-2 15,1 0-14-15,2 0-30 16,1 0-66-16</inkml:trace>
  <inkml:trace contextRef="#ctx0" brushRef="#br0" timeOffset="21928.2002">23878 7674 1813 0,'0'0'47'0,"0"0"-37"16,0 0 5-16,0 0 4 16,0 0-12-16,0 0-3 15,-2 5-4-15,2 15 1 16,0 3 3-16,0 7-2 16,0-1 1-16,0 0-2 15,3-3 1-15,0-1-1 16,-2-4-1-16,3-4 0 15,-1-5 0-15,-1-1 0 16,0-5-6-16,-2-6-24 16,0 0-52-16,0 0-1174 0</inkml:trace>
  <inkml:trace contextRef="#ctx0" brushRef="#br0" timeOffset="22825.0046">22492 7452 1705 0,'0'0'87'0,"0"0"-79"16,0 0 0-16,0 0 4 15,0 0-3-15,0 0 3 16,0 43-6-16,-1-21 5 16,-4 4-2-16,3 3-5 0,-1 1 1 15,2 2-2 1,1 2-1-16,0 0 0 0,0 2-1 15,0 0 1-15,0-3-1 16,0 0 1-16,0-3-1 16,1 2 0-16,2-2 0 15,1-1 0-15,4 2-1 16,-3-1 0-16,-1-2 0 16,1 0 1-16,-1-2-1 15,-1-4 0-15,0-4 0 16,-1 1 0-16,2-6 0 15,-3 1 0-15,1-5 0 16,1 2 0-16,0 0 0 0,-1-3 0 16,1 3 0-1,-2-2 0-15,2-1 1 0,-3 1-2 16,3-1 1-16,0-2 0 16,3 0 0-16,1 1 1 15,4-3 0-15,7 0 0 16,9-2 0-16,13 1 0 15,12-3 0-15,11 0-1 16,7 0-3-16,2 0-3 16,2 2 2-16,-4 1-1 15,-6 1-10-15,-10-2-39 16,-15-2-317-16</inkml:trace>
  <inkml:trace contextRef="#ctx0" brushRef="#br0" timeOffset="23636.8108">21780 7850 1757 0,'0'0'52'16,"0"0"-34"-16,0 0 12 15,0 0-6-15,0 0-3 16,0 0-6-16,-4-29-5 15,4 28-4-15,0-3-2 16,7-1-2-16,14 1-2 0,0 1 0 16,3 3 0-16,-2 0 0 15,-8 0-1-15,1 0 1 16,-6 6-1-16,-3 4 0 16,-2 3-1-16,-4 1 0 15,0 3-1-15,-13 2 0 16,-10 3-1-16,-5-2 0 15,2 2 1-15,0-2-1 16,3-1 2-16,8-5 1 16,7-2 1-16,3 1-1 15,5-6-3-15,0 0 3 16,2-3-1-16,14-2 2 16,9-2 1-16,14 0 1 15,9 0-1-15,10-5-2 0,5-3-8 16,-1 2-58-16,-3 0-333 15</inkml:trace>
  <inkml:trace contextRef="#ctx0" brushRef="#br0" timeOffset="24723.2013">22978 8736 1663 0,'0'0'68'15,"0"0"-32"-15,0 0 1 16,0 0-9-16,0 0-6 16,0 0-6-16,-22-53-3 15,22 46-4-15,1-3 3 16,5 7-2-16,-1 0-5 16,1 3 0-16,-2 0-3 0,5 0-1 15,-2 6-1 1,3 11 0-16,0 7-1 0,-4-1 1 15,-3 5 0-15,-2 1 0 16,-1-1 0-16,0 3 0 16,-4-2-1-16,-12-1-2 15,-3-3-2-15,-6-4-1 16,-2-6-1-16,-2-5-1 16,-3-6 2-16,4-4 0 15,1 0 4-15,6-5 1 16,8-11 1-16,2-1 0 15,4 2 1-15,5 3 1 16,2 0 1-16,0 4 2 16,0 1-2-16,7 2-2 0,4 4 3 15,1 1-4-15,3 0 0 16,0 0 0-16,1 3 0 16,1 8 0-16,2 3 0 15,0 3 1-15,0 0-1 16,1 0 1-16,0 2-1 15,-3-4-2-15,1-1 2 16,-2 0 0-16,-3-4 0 16,-4-2 0-16,-3-5-1 15,-3-2-1-15,0-1-4 16,-3 0-5-16,0 0-8 16,1 0-25-16,4-3-217 15</inkml:trace>
  <inkml:trace contextRef="#ctx0" brushRef="#br0" timeOffset="25025.6287">23264 8866 1651 0,'0'0'194'16,"0"0"-185"-16,0 0-8 16,0 0 4-16,0 0 10 15,0 0-4-15,90-2-8 16,-53 2-3-16,4 2-2 15,2-2-26-15,-6 0-117 16</inkml:trace>
  <inkml:trace contextRef="#ctx0" brushRef="#br0" timeOffset="25883.2523">23836 8715 1396 0,'0'0'374'15,"0"0"-354"-15,0 0-11 16,0 0 3-16,0 0-3 0,0 0 3 16,-7 21-4-16,-1-4 0 15,2 4-4-15,1 2 0 16,2 1-1-16,3-1-2 16,0 0 2-16,3 0-3 15,12-2 0-15,6-2 1 16,3-5 0-16,4-5 0 15,1-3-1-15,-2-4 1 16,-3-2 1-16,-4 0 1 16,-5-12 1-16,-7-4 5 15,-5-3-1-15,-3-4 3 16,0-4-4-16,-17-2-4 16,-12-2 0-16,-7 1 1 15,-2 6-4-15,4 9-5 0,4 9-12 16,9 6-43-16,6 0-521 15</inkml:trace>
  <inkml:trace contextRef="#ctx0" brushRef="#br0" timeOffset="26990.1845">22568 8671 1662 0,'0'0'90'16,"0"0"-70"-16,0 0-3 15,0 0-3-15,0 0-8 16,0 0-4-16,-6 19 0 16,3 1 3-16,1 6 1 15,1 1 2-15,-2 2-5 16,2 5 0-16,-3 0 3 16,4 3-2-16,-1-2-2 15,1 0 0-15,0-2 0 16,0-4-1-16,0 1 0 15,0-2 0-15,3-1-1 16,3-3 1-16,0-2 0 16,-2-3-2-16,-1 0 2 0,0-6-1 15,-1-1 1 1,-1-3 0-16,-1-4 2 0,0-1 0 16,0-1 0-16,0-3-1 15,0 0 1-15,0 0-1 16,2 3-1-16,1-1 1 15,2-2-1-15,5 3 1 16,6 2-1-16,11-2 3 16,14-2-2-16,12 1 0 15,7-2-2-15,4 0 0 16,-4 0 0-16,-8 0 0 16,-5 0-5-16,-9 0-15 0,-7 0-19 15,-9 0-92 1</inkml:trace>
  <inkml:trace contextRef="#ctx0" brushRef="#br0" timeOffset="27685.6979">21896 8869 1717 0,'0'0'101'0,"0"0"-84"16,0 0-4-16,0 0-4 16,0 0 5-16,0 0-9 15,50-26-2-15,-25 26 1 16,-1 0 0-16,-2 3-3 15,-6 8 0-15,-5-1-1 16,-6 3-1-16,-5 5 0 16,0 2 1-16,-5 2 0 15,-17 2 0-15,-8 2 0 0,-7-2 0 16,-6 1 0-16,2-5 0 16,5-1 0-1,7-4 0-15,14-6 0 0,9-1 0 16,6-3 0-16,4 1 0 15,22 1 0-15,20-3 2 16,9-1-1-16,15-1-1 16,6 1-13-16,2 0-19 15,-6 1-149-15</inkml:trace>
  <inkml:trace contextRef="#ctx0" brushRef="#br0" timeOffset="28793.5564">22902 9529 1767 0,'0'0'43'0,"0"0"-30"16,0 0 11-16,0 0 4 16,0 0-13-16,0 0-8 15,-2 0-3-15,2 2-1 16,0 7-1-16,0 2 3 16,0 5-2-16,0 1 0 15,0 4-3-15,0 1 2 16,0 4-2-16,-1 0 1 15,-1 1 0-15,-1-1 0 16,3 2-1-16,0-3 0 0,0-4 0 16,0 0 1-1,0-4-1-15,0-5 0 0,0-2 0 16,0-4 0-16,0-2 0 16,2-4 0-16,-2 0 0 15,0 0 0-15,1 0 0 16,-1 0-2-16,0 0 1 15,0 0-2-15,2 0-8 16,1 0-20-16,0-7-32 16,-1-1-205-16</inkml:trace>
  <inkml:trace contextRef="#ctx0" brushRef="#br0" timeOffset="30492.6285">23293 9651 1680 0,'0'0'71'15,"0"0"-47"-15,0 0 4 0,0 0-3 16,0 0-1-1,0 0-6-15,0 0-6 0,-10 5-2 16,10-4-1-16,0-1-5 16,0 0-1-16,8 0-2 15,7 0-1-15,8 0 0 16,2 2 0-16,0-1 1 16,-1 2-1-16,0-1 0 15,-3-2 0-15,-7 0 0 16,-4 0 0-16,-3 0 0 15,-4 0 1-15,-1 0-2 16,-2 0 2-16,0 0-1 16,0 0 0-16,0 0 0 0,0 0 0 15,0 0 0-15,0 3 0 16,0-3-3-16,0 2-9 16,0 2-5-16,0 2-14 15,0-1-31-15,0-1-230 16</inkml:trace>
  <inkml:trace contextRef="#ctx0" brushRef="#br0" timeOffset="31060.7188">23819 9515 1755 0,'0'0'34'16,"0"0"-19"-16,0 0-2 16,0 0 7-16,0 0-12 15,0 0-3-15,-56 49-2 16,48-26 0-16,4 2 0 15,4 2-2-15,0-1 1 16,0 2-1-16,10-5 1 16,11-1-2-16,3-3 1 15,4-7-1-15,2-7 1 16,3-2 0-16,-3-3-1 16,-4 0 1-16,-6-10 1 15,-5-10 2-15,-9-3 4 0,-6-8 7 16,0-6-2-1,-20-2-9-15,-8 0-2 0,-6 5-1 16,3 8-1-16,1 14 0 16,1 12-3-16,10 0-46 15,3 8-117-15</inkml:trace>
  <inkml:trace contextRef="#ctx0" brushRef="#br0" timeOffset="33175.0948">22125 10328 142 0,'0'0'1535'16,"0"0"-1516"-16,0 0-16 15,0 0 8-15,0 0 23 0,0 0 0 16,0 0-7-16,27 8-10 16,-5-8-1-16,3 0-5 15,5 0-5-15,5 2 3 16,2-2 1-16,2 0-3 15,4 2-1-15,-1 1-1 16,1 0-2-16,-3-1-1 16,0 2-1-16,1-4 1 15,-1 1 0-15,-1-1 0 16,1 2-1-16,-1-2 1 16,0 3-2-16,0-1 2 15,-2 1 0-15,-2 0-2 16,1-2 1-16,3 1-1 15,4-2 1-15,2 0 0 0,6 0 0 16,1 0-1-16,-1-2 1 16,2-1 1-16,-2 0-1 15,-4 2 0-15,-3 1 1 16,-5 0-2-16,-2 0 0 16,2 0 1-16,0 0-1 15,1-2 0-15,1 2 1 16,-2-3-1-16,-6 1 0 15,-4-1 1-15,-7-3-1 16,-1 2 0-16,-3 0 2 16,-3-1-1-16,1 2 1 15,-2-3 1-15,3-2 0 0,2 2 0 16,3-5-3-16,2 2 3 16,2-2-1-16,1-1 0 15,0-2 0-15,-1 2-2 16,-4-1 0-16,-1 2 2 15,-3-1-1-15,-3 2 0 16,0-5 0-16,-1 1 0 16,-1-4-1-16,3-3 0 15,-1-3 0-15,2-3 0 16,0 0 0-16,1 0 1 16,0 1 0-16,-5 1-1 0,-1 0 2 15,2-2-2 1,-2-1 0-16,-1 0 2 15,1-1-1-15,1-4 0 0,3 0-1 16,-2-4 0-16,2 1 0 16,-2-4 1-16,1 2-1 15,-2 1-1-15,-2 3 1 16,0 1 1-16,-4 1 0 16,2 5-2-16,-4-3 2 15,4 0-1-15,0-2 1 16,2-4-1-16,0-5 0 15,-1 1 0-15,2-2 0 16,-4 1 0-16,4 7 0 16,-2 0 0-16,-2 2 0 15,1 1 0-15,-2 0 0 16,-2 0 0-16,-1-3 0 16,-1 2 0-16,-2 0 0 0,0-1 0 15,1 4 1 1,-2-1 1-16,2 1-1 0,-2-1 0 15,0 2-1-15,0 2 0 16,0 1 1-16,0 1 1 16,0-2-2-16,0 1 1 15,0-2-1-15,2-2 1 16,1-1-1-16,-2-1 0 16,-1 1 1-16,0 3-1 15,0 2 0-15,0 1 0 0,0 0 1 16,0-2-1-16,0 0-1 15,-3-4 1-15,-2 1 0 16,2-3 0-16,0-1 1 16,-2-1-1-16,3 0 0 15,-1-2 0-15,1 2 0 16,-2 0 0-16,1 2 0 16,2-2-1-16,-1 3 1 15,2 2 0-15,0-1-1 16,0 2 0-16,0 4 0 15,0 0-4-15,0 5 3 16,0 3-11-16,-4-1-5 16,2 0-25-16,-1 0-53 0</inkml:trace>
  <inkml:trace contextRef="#ctx0" brushRef="#br0" timeOffset="35239.4583">24661 7634 1712 0,'0'0'35'0,"0"0"-24"15,0 0 7-15,0 0 6 16,0 0-15-16,0 0-5 16,0 0-1-16,0-3-1 15,0 3 0-15,0 0 4 16,0 0 2-16,0 0-2 16,0 0-1-16,0 0-4 15,0 0-1-15,0 0 0 0,0 0-4 16,0 0-6-1,0 0-1-15,0 0 7 0,0 0 1 16,0 0 2-16,0 0 1 16,0-2 0-16,0 1 0 15,0-2 2-15,0-1 2 16,0-2-1-16,0 1 8 16,0-3-2-16,0-4 0 15,0-1 4-15,0-2-1 16,0-4-7-16,0-3-1 15,0-2 1-15,0-4 1 16,0-4 0-16,0-5 0 16,0-5-2-16,0-1-2 15,0 0 2-15,1 0-4 0,1-1 4 16,-1-2-3-16,-1-5 1 16,0-3-2-16,2-1 3 15,-2-3-1-15,0 3 1 16,0 3-2-16,0-2 0 15,0 4-1-15,0 2 0 16,0 4 1-16,0 5-1 16,0 3 0-16,0 2 0 15,0 0 1-15,0 1-1 16,0 0 1-16,0 2 0 16,0 1-1-16,0 2 0 15,0 1 0-15,3 0 0 16,-2 1 0-16,1-4 0 0,-1 1 0 15,1-1 1-15,-2-1-1 16,3 3 0-16,1-4 0 16,-1 0 0-16,0-1 0 15,-3-1 0-15,0 1 0 16,0-4 0-16,0 0 1 16,0-1-1-16,0 1 0 15,0 4 0-15,0 0 0 16,0 3 0-16,0 1 0 15,0 1 1-15,0 0-1 16,0 1 0-16,0 1 0 16,0 4 0-16,0 2 0 15,0 1 0-15,0 2 2 0,0 3-2 16,0 0 0-16,3 1 1 16,1 3-1-16,-1 1 1 15,0 1-1-15,1 1 1 16,0 1-1-16,0 0 0 15,-1 1 0-15,-3 0 0 16,2 1 0-16,-2 1 0 16,1-2 0-16,-1 2-1 15,0 0 0-15,0 1-1 16,0 2-4-16,0 0-6 16,0 0-12-16,0 0-32 15,-6 13-5-15,-7-3-203 0</inkml:trace>
  <inkml:trace contextRef="#ctx0" brushRef="#br0" timeOffset="35607.7584">24667 5450 1779 0,'0'0'40'0,"0"0"-33"16,0 0 2-16,0 0 2 15,0 0-6-15,0 0 3 16,-32 67-5-16,15-39-2 16,-2 1 1-16,0 0-2 15,-1 0 0-15,-2 0 0 16,3-7-12-16,4-5-14 16,3-2-7-16,6-6-33 15,3-7-204-15</inkml:trace>
  <inkml:trace contextRef="#ctx0" brushRef="#br0" timeOffset="36012.441">24750 5425 1500 0,'0'0'292'0,"0"0"-266"16,0 0-9-16,0 0-8 16,0 0-5-16,0 0 6 15,3 59 1-15,6-29-5 16,3 1 0-16,-2 0-1 16,3 2-4-16,3-2 0 15,0-1 0-15,1 0-1 0,-2 2-7 16,-4-2-30-16,-6-4-84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0:36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7777 7139 708 0,'-3'-5'164'16,"3"0"-103"-16,0 3 3 0,-1-1 28 15,-2 2-19-15,3 1-38 16,0 1-2-16,0-1-20 16,3 2-10-16,4 4 17 15,13 6 15-15,15 9-15 16,15 10-6-16,20 11-6 15,9 9 0-15,9 5-7 16,2 2 2-16,-1 0-1 16,-10-7-2-16,-12-7-8 15,-16-8 0-15,-10-10-22 16,-14-8-5-16,-12-5-19 16,-7-5-5-16,-8-5-60 0,-3-6-273 15</inkml:trace>
  <inkml:trace contextRef="#ctx0" brushRef="#br0" timeOffset="283.1546">8607 7127 989 0,'6'-5'128'0,"-6"3"-120"16,-11 9-1-16,-11 9 27 16,-14 14 7-16,-10 12-25 15,-10 14-11-15,-9 6-1 0,0 3-3 16,8 1 6-16,9-9-7 16,10-8-7-16,13-9-31 15,9-10-75-15,13-8-69 16,6-7-342-16</inkml:trace>
  <inkml:trace contextRef="#ctx0" brushRef="#br0" timeOffset="1075.716">9611 7057 1842 0,'0'0'28'15,"0"0"-1"-15,0 0 0 16,0 0-11-16,0 0 3 15,0 0-10-15,0 0-5 16,1-26-3-16,17 19 0 16,7 4-2-16,2 3 1 15,-1 0-1-15,-1 0 1 16,-9 13-1-16,-7 6-2 16,-4 0-1-16,-5 4 1 15,0 2-2-15,-5-2 0 0,-11-3 5 16,-1-1 0-1,3-6 0-15,5-4 0 0,4-3 0 16,2-4 0-16,3-1 0 16,0 1 0-16,0-1-1 15,0-1 1-15,0 0 0 16,0 3-1-16,3 2 1 16,5 1 0-16,1 2 1 15,2 0 0-15,1 0-1 16,2 3 0-16,-1 1 1 15,2 0-1-15,-3 4 0 16,-3 0 0-16,-2-1 0 16,-5-1 0-16,-2 0-2 15,0 0 0-15,-20 2 0 0,-9-2 2 16,-10-2 0 0,-6-3 1-16,0-6-1 0,4-3 0 15,6 0 0-15,12 0 0 16,9-4 0-16,8 0 0 15,6 0 0-15,0-1-2 16,0 3-15-16,18-4-21 16,6 2-40-16,4-1-430 15</inkml:trace>
  <inkml:trace contextRef="#ctx0" brushRef="#br0" timeOffset="1679.4425">10073 7072 1792 0,'0'0'88'0,"0"0"-70"16,0 0-2-16,0 0-1 16,0 0-7-16,0 0-5 15,-51 2-2-15,42 10 0 0,3 2-1 16,2 1 0-16,2-1 0 16,1-2 0-16,1 3 0 15,0-5 0-15,0 2 0 16,1-3 0-16,10-4 2 15,5 1-2-15,4-4 1 16,1 0-1-16,4-2 2 16,-1 0 0-16,-3 0 0 15,0 0 0-15,1 0 1 16,-6 0 1-16,1 0-2 16,-4 0 0-16,-1 2 1 15,-3 4-2-15,-1 2 0 16,0 1-1-16,-2 2 1 15,0 3-1-15,-1 2 0 0,-2 1 0 16,-3 3-1-16,0 0 1 16,0 2 0-16,-14 1-1 15,-5-3 0-15,1 0 1 16,-6-3-1-16,0-2 0 16,1-4 0-16,-1-3-2 15,9-5 0-15,1-3 0 16,4 0-2-16,2 0-2 15,5 0-6-15,2-3-16 16,1-9-51-16,0-4-451 0</inkml:trace>
  <inkml:trace contextRef="#ctx0" brushRef="#br0" timeOffset="1907.5442">10098 7110 1889 0,'0'0'23'0,"0"0"-16"16,0 0 4-16,0 0 1 15,0 0-9-15,85-18-3 16,-40 15-3-16,4 3-20 0,2-3-70 15</inkml:trace>
  <inkml:trace contextRef="#ctx0" brushRef="#br0" timeOffset="2588.051">10619 7090 1851 0,'0'0'14'0,"0"0"-14"16,0 0 11-16,0 0 4 15,0 0-10-15,0 0-1 16,-31 20-2-16,29-6-1 15,2-1 0-15,0-1 0 0,0-1-1 16,8 0 1 0,5-4 1-16,-1-2 0 0,3 2 2 15,-3-5-2-15,2 1 1 16,0 0 0-16,1-2 3 16,-2 0 1-16,1 1-2 15,1-1 2-15,0 0-2 16,1 2-2-16,0 0-1 15,-4 0-1-15,0 2 1 16,-1 1-1-16,1 2 1 0,-3 0-1 16,0 4-1-1,-1 1 1-15,-1 0-1 0,-4 4 0 16,-3-1-1-16,0 4 0 16,0-4 1-16,-13 1 0 15,-4-1-2-15,-4-2 2 16,-6-2 0-16,1-3-4 15,1-4 1-15,5-3-1 16,6-2 0-16,1 0-11 16,7-7-3-16,1-8-38 15,5-2-45-15</inkml:trace>
  <inkml:trace contextRef="#ctx0" brushRef="#br0" timeOffset="2806.4665">10666 7045 1835 0,'0'0'69'0,"0"0"-57"15,0 0-3-15,0 0 0 16,0 0-5-16,115-54-3 15,-59 50-2-15,5 4 0 16,6 0-23-16,-5 0-66 16</inkml:trace>
  <inkml:trace contextRef="#ctx0" brushRef="#br0" timeOffset="3494.6545">11460 7023 1704 0,'0'0'147'0,"0"0"-125"16,0 0 8-16,0 0-7 15,0 0-10-15,0 0-3 0,-102-3-3 16,74 20-3-16,0 3 2 16,1 5-5-16,2 3 5 15,3 2-6-15,3 4 4 16,3-1-3-16,7 1 0 15,6 2-1-15,3 0 1 16,0 0-1-16,11-2 1 16,11-6-1-16,8-3-1 15,4-5 1-15,5-6 0 16,4-6-5-16,-3-5 2 16,-1-3-2-16,-4 0-1 15,-8-10 2-15,-10-4 0 0,-6-2 3 16,-10-1 1-16,-1-1 0 15,-1-2 2 1,-19-2 0-16,-7 3-1 0,-3 2 0 16,-2 8-1-16,0 3 0 15,5 6 0-15,7 0-1 16,2 6-5-16,6 10-17 16,4 1-34-16,5-5-92 15</inkml:trace>
  <inkml:trace contextRef="#ctx0" brushRef="#br0" timeOffset="3841.5039">11982 7249 1943 0,'0'0'24'15,"0"0"-3"-15,0 0 4 16,0 0-16-16,0 0-7 16,0 0-2-16,-55-39-16 15,51 39-26-15,1 0-56 16</inkml:trace>
  <inkml:trace contextRef="#ctx0" brushRef="#br0" timeOffset="4491.1954">12321 6982 1879 0,'0'0'26'15,"0"0"-22"-15,0 0 7 16,0 0 4-16,0 0-6 16,0 0-7-16,78 0 0 15,-38 0-1-15,4 0-2 16,0-4 1-16,-1-4-4 15,3 2-3-15,-5 0-4 16,-9 1-2-16,-11 2 3 16,-8 2 4-16,-10 0 6 0,-3 1 0 15,0 0 6 1,0 0 8-16,0 0-5 0,0 0 2 16,-8 0-4-16,2 0 3 15,-6 11-4-15,5 8-3 16,-3 3 1-16,3 9-1 15,1 0-1-15,4 5 0 16,1 0-2-16,1 3 0 16,0 0 0-16,0 1 2 15,0-1-2-15,0 1-4 16,0-5-9-16,0-7-11 16,0-9-34-16,0-15-149 15</inkml:trace>
  <inkml:trace contextRef="#ctx0" brushRef="#br0" timeOffset="4687.2562">12449 7233 1541 0,'0'0'349'0,"0"0"-332"15,0 0-14-15,0 0 4 16,121-45-1-16,-63 38-4 15,13 0-2-15,0 3-1 16,2-1-24-16,-8-1-57 16,-4-4-1201-16</inkml:trace>
  <inkml:trace contextRef="#ctx0" brushRef="#br0" timeOffset="5124.3049">13308 6965 1777 0,'0'0'84'0,"0"0"-47"0,0 0-13 16,0 0-4-1,-86-7-5-15,60 19-2 0,3 7-5 16,0 5-2-16,1 3-4 15,1 5 0-15,4 0-1 16,6 5 0-16,6 0-1 16,5-2 0-16,0 1 0 15,13-3-1-15,7 0-1 16,7-5-2-16,1-5-3 16,5-8 0-16,1-7-3 15,-1-7 1-15,-3-1 5 16,-2-7-1-16,-9-7 1 15,-6-6 2-15,-13-4 2 16,0 1 1-16,-14-1 0 16,-20 3 2-16,-8 5 0 0,-3 10-1 15,-1 6-1 1,4 0-1-16,8 14 0 0,8 7-7 16,7 0-49-16,7-4-907 15</inkml:trace>
  <inkml:trace contextRef="#ctx0" brushRef="#br0" timeOffset="6391.8023">9658 6531 1783 0,'0'0'22'0,"0"0"-12"16,-88 25 7-16,52-8 10 15,-1 5-7-15,0 9-10 16,1 8-4-16,-1 11-1 15,4 9 1-15,4 11-3 16,6 13-1-16,5 11-1 16,4 8 0-16,5 4-1 15,4-4 0-15,5-8 1 16,5-5-1-16,25-10 0 16,15-10 0-16,13-9-1 15,12-8-11-15,14-12-33 0,13-10-21 16</inkml:trace>
  <inkml:trace contextRef="#ctx0" brushRef="#br0" timeOffset="7206.2746">13282 6413 1623 0,'0'0'245'0,"0"0"-212"15,0 0-12-15,0 0-10 16,0 0-5-16,0 0-2 15,95 3-1-15,-39 28 1 16,7 14-2-16,6 14 1 16,-5 14-2-16,-3 11-1 15,-12 15 1-15,-14 6-1 16,-10 3-1-16,-14-1-3 16,-4-6 2-16,-7-11-7 15,0-5 0-15,-13-10-6 0,-10-14-9 16,-3-8-1-16,-3-13 13 15,2-7 6-15,2-10 1 16,4-9 4-16,10-8-8 16,7-6-18-16,4 0-58 15,0-5-927-15</inkml:trace>
  <inkml:trace contextRef="#ctx0" brushRef="#br0" timeOffset="7979.6114">14063 7340 1746 0,'0'0'62'0,"0"0"-52"16,0 0-3-16,0 0 5 15,0 0 7-15,0 0-11 16,-52 77-3-16,52-57 1 15,19 4 3-15,6 2 2 16,4 1-1-16,2-1-5 16,6 4-4-16,1-1 2 15,4-1-3-15,-1-1 1 0,-5 1-1 16,-9-3 0 0,-14 0-3-16,-10 0-2 0,-3-3-2 15,-12-2-1-15,-18-2 3 16,-7-5 1-16,-6-4 2 15,-3-5-4-15,-3-4 0 16,-4 0-2-16,5-14 5 16,10-8 1-16,14-2 2 15,19-1 11-15,5-4 3 16,26 0-9-16,11 0-3 16,3 1-2-16,2-1 0 15,-2 4 0-15,-8 1 0 0,-6-2 0 16,-10 2 0-16,-9-1 0 15,-7 1 2-15,0 2 7 16,-12 0 2-16,-15 6-9 16,-3 3-1-16,1 6-1 15,3 7 0-15,10 0-4 16,4 0-34-16,10 0-195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2:05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3807 2631 1613 0,'0'0'89'16,"0"0"-78"-16,0 0 4 16,0 0 34-16,0 0-20 15,0 0-11-15,0 0-7 16,-5 0 3-16,5 0-2 0,-1 0-1 16,1 0-1-16,0 0-1 15,0 0-3-15,0 0 1 16,0 0-3-16,0 0-1 15,0 0-1-15,0 0 0 16,0 0-1-16,0 0 1 16,1 0-2-16,12 0 0 15,7 0 2-15,4 0-1 16,-3 0-1-16,4 0 1 16,-4 0 0-16,3 0 0 15,-3 0-1-15,0 0 0 16,1 0 0-16,-1 0 1 15,0 0-1-15,3 0 1 16,-1 0-1-16,-1 0 1 0,-1-1 0 16,5 0-1-16,-2-2 2 15,-4 0-2-15,5 0 1 16,-3 0 0-16,2 0 0 16,1-1 0-16,-2 1 0 15,5-1-1-15,1 2 0 16,2-1 1-16,0 0 0 15,2 0-1-15,0-1 0 16,4 4 0-16,-5 0 1 16,5 0-2-16,-3 0 2 15,4 0-1-15,3-1 0 16,2-1 0-16,1 1 0 16,-1-1 1-16,-4-1-1 0,-5 2 1 15,0-1-1-15,-1 2 0 16,0 0 0-16,-2 0 0 15,2-3 0-15,0 3-1 16,-2 0 1-16,5 0 1 16,-2 0-1-16,-1-2 0 15,0 2 0-15,0 0 0 16,-2 0-1-16,-1 0 1 16,1 0 0-16,-1 0 0 15,0 0 0-15,3 0 0 16,2 0 0-16,-2 0 0 15,4-2 0-15,-1 0 0 16,1 0 0-16,2 2 1 0,-1 0-1 16,-1 0 0-1,0 0 0-15,-1 0 0 0,1 2 0 16,1 2 0-16,-4-4 0 16,2 5 1-16,-6-5-1 15,-2 0 0-15,-4 2-1 16,-5-2 1-16,-2 0 1 15,-4 0 3-15,-6 0-1 16,-1 0-3-16,-1 0 1 16,-5 0-1-16,0 1 0 15,0 1-1-15,0-1-8 16,0 1-27-16,-22-2-146 0</inkml:trace>
  <inkml:trace contextRef="#ctx0" brushRef="#br0" timeOffset="900.8445">4036 2397 595 0,'0'0'1119'16,"0"0"-1061"-16,0 0-33 15,0 0 3-15,0 0-5 16,0 0-13-16,0-1-3 16,0 1 1-16,0 0-3 15,0 0 0-15,-1 7-1 0,-8 7 2 16,-3 3 1-16,-4 2 0 16,-2 6-5-16,-6 0-1 15,5 0-1-15,-7 2 2 16,-2-4-2-16,0-2 0 15,2-1 0-15,2-4 1 16,2-3 0-16,5-3-1 16,1-5 0-16,4 0 0 15,5-2 1-15,1-3 0 16,3 0-1-16,1 2 1 16,2-2 0-16,0 0 3 15,0 0-2-15,0 0 1 0,0 0-3 16,0 0 1-16,0 0-1 15,0 1 0-15,0 2 0 16,5 5-1-16,11 4 1 16,7 5 0-16,7 4 1 15,5 3 0-15,10-1-1 16,4 1 2-16,11-3-2 16,2-4 0-16,7-6-13 15,6-11-84-15</inkml:trace>
  <inkml:trace contextRef="#ctx0" brushRef="#br0" timeOffset="2310.6818">6575 2520 1392 0,'0'0'313'0,"0"0"-283"16,0 0 0 0,0 0-3-16,0 0-12 0,0 0 4 15,-7-2-13-15,7 2-2 16,0 0 2-16,0 0 2 16,0 0-1-16,0 0 1 15,0 0-3-15,0 0-2 16,0 0-1-16,6 0 0 15,6 0 2-15,4 0 0 16,2 0-3-16,1 0 0 16,4 0 0-16,0 0 0 15,-2 0 1-15,3 0-2 0,0 0 0 16,-1 0 0 0,2 0 2-16,-1 0 0 0,3 0-1 15,-3 0 0-15,6 0 0 16,0 0-1-16,2 0 1 15,-1 0-1-15,2 0 2 16,-3 0 0-16,3 0 2 16,-1 0 0-16,0 0 0 15,1 0-2-15,1-3 0 16,-3 2 0-16,0 0-2 16,-1 1 0-16,-1-1 2 15,-5 1-2-15,-2-2 1 16,-1 2 0-16,-3-1 0 15,4 1 0-15,2 0 0 16,1-1 0-16,4 1-1 16,-3 0 1-16,4 0-1 15,3 0 0-15,-6 0 0 0,-1 0 3 16,-4 0-3-16,-6 0 1 16,-2 0 0-16,-2 1 2 15,0-1-3-15,1 0 1 16,3 0 1-16,-1 0 2 15,3 0-2-15,3 0-1 16,-4 0-1-16,3 0 0 16,-5 0 1-16,2 0 0 15,-4 0-1-15,-1 0 0 16,-2 0 1-16,-2 0-1 16,-3 0 0-16,-5 0 0 0,0 0 0 15,0 0-3-15,0 0-4 16,0 0-11-16,0 0-29 15,0 0-59-15</inkml:trace>
  <inkml:trace contextRef="#ctx0" brushRef="#br0" timeOffset="2963.2717">7825 2288 1674 0,'0'0'88'0,"0"0"-51"16,0 0-7-16,0 0-4 0,0 0-7 16,0 0-10-16,-6-3 0 15,6 3 0-15,0 0-1 16,0 0-1-16,0 0-1 15,0 0-2-15,0 0 1 16,0 0-3-16,0 0 0 16,0 0 0-16,0 0 0 15,2 11 2-15,11-2-1 16,2 3 0-16,4 1 0 16,2 1 0-16,3 0-1 15,1 1-1-15,1-1-1 16,-1 1 1-16,2-3-1 15,-6 0 0-15,-2 0 1 16,-7-2-1-16,-2-3 0 0,-6-4 0 16,-4 0 0-1,0-3 0-15,0 1 0 0,0 1 0 16,0 1 0-16,0 2 0 16,0 2 0-16,0 3 0 15,0 4 1-15,-8 6 0 16,-14 2 1-16,-8 4 0 15,-15 4-1-15,-11-1-1 16,-14 1-2-16,-5-6-25 16,-3-9-168-16</inkml:trace>
  <inkml:trace contextRef="#ctx0" brushRef="#br0" timeOffset="22170.0861">2032 5293 89 0,'0'0'1683'0,"0"0"-1653"16,0 0-11-16,0 0 10 15,0 0-1-15,0 0-14 16,0 0-4-16,0 0-1 16,0 0-5-16,0 0 1 15,0 4-2-15,0 4-1 16,0 5 0-16,0 5 5 16,0 4-1-16,0 2-3 15,4 3-1-15,-4 0-1 16,0 2 0-16,3 2 0 0,-1-2 0 15,-1 0 0-15,2-1-1 16,-1-6 0-16,-1-3 1 16,1-6-1-16,-2-6 0 15,0-1 0-15,0-6-1 16,0 0-3-16,0 0-1 16,0 0-2-16,0 0-2 15,0-9-9-15,0-7-51 16,0-4-78-16</inkml:trace>
  <inkml:trace contextRef="#ctx0" brushRef="#br0" timeOffset="22454.6387">1813 5261 1780 0,'0'0'45'0,"0"0"-24"16,0 0-9-16,0 0-2 15,0 0-7-15,0 0-2 16,111-12-1-16,-67 10 0 0,6 2-7 15,-1 0-14 1,-5 0-48-16,-5 0-241 0</inkml:trace>
  <inkml:trace contextRef="#ctx0" brushRef="#br0" timeOffset="22694.487">1823 5663 1739 0,'0'0'81'16,"0"0"-81"-16,0 0-1 0,0 0 1 16,0 0 8-16,0 0 4 15,78 14-10-15,-41-13-2 16,9-1-21-16,-2 0-28 15,0 0-60-15,-4-7-1131 16</inkml:trace>
  <inkml:trace contextRef="#ctx0" brushRef="#br0" timeOffset="23075.3989">2279 5567 1807 0,'0'0'38'0,"0"0"-20"0,0 0-1 16,0 0-1-1,0 0-10-15,0 0-6 0,0 26 1 16,0-6 0-16,0-1 0 16,0 0 0-16,3-4 0 15,2-2-1-15,1-2-2 16,-2-8-11-16,1 0-4 16,2-3-6-16,2-1 15 15,2-16 6-15,3-5-3 16,-3-2 5-16,1-4 2 15,0 3 7-15,-3 5 5 16,-3 6-1-16,1 7 0 16,-4 4-3-16,2 3-5 15,1 0-3-15,1 3-2 0,8 13 1 16,-3 4 1-16,3 6-1 16,-5-3-1-16,1 0 0 15,2-3 1-15,-2-3-1 16,2-3 0-16,-6-4-10 15,1-4-13-15,3-6-18 16,0 0-42-16</inkml:trace>
  <inkml:trace contextRef="#ctx0" brushRef="#br0" timeOffset="23339.4112">2823 5414 1842 0,'0'0'26'0,"0"0"-10"15,0 0 0-15,0 0-3 16,0 0-9-16,0 0-3 16,0 36 0-16,7-8 0 15,0 3 0-15,1 2 0 16,-4-1-1-16,2-2 0 15,-3-2-6-15,3-3-5 16,1-4-17-16,0-9-42 16,-4-9-288-16</inkml:trace>
  <inkml:trace contextRef="#ctx0" brushRef="#br0" timeOffset="23748.8928">2761 5602 1749 0,'0'0'95'0,"0"0"-86"0,0 0 5 16,0 0-1-16,0 0-3 15,0 0-7-15,97-28-3 16,-49 25 0-16,10 2 1 16,8-5-1-16,-2 1-2 15,1-3-5-15,-6-1-4 0,-6-2-5 16,-10 0-5-16,-8 0 10 15,-13 1 7-15,-10 0 3 16,-12 2 1-16,0-1 11 16,-9 1-2-16,-15-1-3 15,-7 2-1-15,0 3-1 16,2 1 6-16,3 3 6 16,15 0-7-16,1 0-3 15,5 0-4-15,4 12-2 16,1 2 0-16,0 3 0 15,0 3 1-15,4 1-1 16,14 1 0-16,4-2-9 16,4-2-4-16,7-5-7 15,8-5-5-15,4-4-15 0,7-4-63 16,2 0-667-16</inkml:trace>
  <inkml:trace contextRef="#ctx0" brushRef="#br0" timeOffset="24438.7306">3744 5535 1621 0,'0'0'117'0,"0"0"-56"16,0 0-39-16,0 0 2 16,0 0-15-16,0 0 7 15,-101-36-5-15,80 36-2 16,0 5-1-16,7 8-4 16,4 2-2-16,3 3-2 15,5 0-1-15,2-1 1 0,0-4 0 16,6-4-4-16,10-3-10 15,1-2 8-15,1-4 5 16,0 0-5-16,-3 0-1 16,-5 3 7-16,-1 0 0 15,-5 6 1-15,2 3 10 16,-1 5 0-16,1 5-1 16,1 8-3-16,-1 9-4 15,0 8-1-15,5 7 2 16,-5 4-3-16,4-5 1 15,-4-3 0-15,-6-9-2 16,0-10 0-16,-6-10-1 16,-15-12-3-16,-4-9 3 15,-6 0 0-15,-2-20 0 16,0-16-4-16,6-7-1 0,8-10 6 16,13-8-2-16,6 0-1 15,10 3-3-15,13 6 2 16,5 10 4-16,3 6-2 15,6 8 1-15,2 2-6 16,2 4-3-16,0 1 5 16,-2 4-1-16,-3 0 4 15,-3 3 2-15,-5 0 0 16,-4 3 4-16,-12-1-3 16,0 2 3-16,-11 1 5 0,-1-2 2 15,0 2-3 1,-16-3-4-16,-4 2 2 0,-5 2-3 15,0 0 2-15,1 8 3 16,12 0-3-16,-1 0-2 16,7 4-2-16,3 13 0 15,-2 3-1-15,5 8 0 16,0 4 1-16,0 0 1 16,18 1-2-16,3-3 0 15,10-1-6-15,7-9-11 16,5-4-16-16,7-12-22 15,0-4-603-15</inkml:trace>
  <inkml:trace contextRef="#ctx0" brushRef="#br0" timeOffset="24747.1177">4307 5420 1834 0,'0'0'41'0,"0"0"-35"16,0 0 1-16,0 0 4 16,0 0 4-16,0 0-10 15,41 78-3-15,-24-51-1 16,-1-2 0-16,0-1-1 16,-5-7 0-16,-4-5-1 15,-5-8-3-15,-2-4-8 16,0-1 4-16,-9-17 6 0,-2-11-4 15,1-5 6-15,7-2 10 16,3 0-1-16,0 3 0 16,18 5-7-16,4 6-2 15,8 5-4-15,6 5-20 16,1 0-83-16</inkml:trace>
  <inkml:trace contextRef="#ctx0" brushRef="#br0" timeOffset="25371.5642">5728 5514 1857 0,'0'0'32'0,"0"0"-26"16,0 0 0-1,0 0 6-15,0 0 2 0,-31 74-6 16,26-36-2-16,4 7-1 16,1 5-1-16,0 6-2 15,0 2-1-15,3-2-1 16,5-6 1-16,1-8-1 15,-1-8 0-15,-5-9-4 16,0-7 0-16,-3-6-3 16,0-5-4-16,0-7-7 15,0 0-11-15,0-12-13 16,-3-16-177-16</inkml:trace>
  <inkml:trace contextRef="#ctx0" brushRef="#br0" timeOffset="25672.1991">5689 5419 1793 0,'0'0'39'16,"0"0"-20"-16,0 0 1 15,0 0-3-15,100-22-8 16,-76 22-4-16,1 14 3 15,-5 4-6-15,-2 6 1 16,-8 1-3-16,-4 1 0 16,-6 2 0-16,0-1 0 0,-6-2 0 15,-9-5 0 1,-3-3-3-16,3-4-1 0,2-4-4 16,1-6 1-16,6-3-8 15,0 0-12-15,0-3-18 16,3-11-171-16</inkml:trace>
  <inkml:trace contextRef="#ctx0" brushRef="#br0" timeOffset="26171.9743">6227 5495 386 0,'0'0'1440'0,"0"0"-1414"15,0 0-5-15,0 0 4 16,0 0-12-16,0 0-2 16,-95-34 0-16,73 34-5 15,-1 0 0-15,0 3-6 16,6 8 1-16,4 3-1 15,2 1 0-15,5 4-2 16,5 0 2-16,1-2-1 0,0 0-4 16,8-2-5-1,9-2 4-15,4-5-2 0,3-3 1 16,1-5-7-16,-1 0-3 16,-3 0-4-16,-2 0 3 15,-5-13 13-15,-1 0 5 16,-4-4 0-16,0 2 11 15,0 4 9-15,-3 1 0 16,0 6-5-16,-1 2-4 16,2 2-5-16,3 0-4 15,1 0 1-15,5 3-3 16,-1 7 1-16,1 4 0 16,-2-2-2-16,4 2-1 15,0-3-7-15,4-1-16 0,2-4-14 16,-2-3-92-16</inkml:trace>
  <inkml:trace contextRef="#ctx0" brushRef="#br0" timeOffset="26524.904">6520 5475 1796 0,'0'0'61'0,"0"0"-35"15,0 0-1-15,0 0-7 16,0 0-9-16,0 0-5 16,36-8-2-16,-14 15-2 15,-4 3 0-15,0 2 1 0,-2 3-2 16,-2-1 1-16,-2 3-2 16,-3-5-1-16,-6-2-4 15,-3-3-8-15,0-4 2 16,-12-3-2-16,-6 0-5 15,3-13-2-15,0-8 22 16,7-6 4-16,7-2 9 16,1-2-7-16,0 6 1 15,6 3-2-15,10 5-2 16,4 3-3-16,1 5-7 16,7 1-14-16,-1 2-26 0,7 3-115 15</inkml:trace>
  <inkml:trace contextRef="#ctx0" brushRef="#br0" timeOffset="26928.1907">7152 5216 1822 0,'0'0'45'0,"0"0"-35"16,0 0 3-16,0 0 5 15,0 0-3-15,0 0-3 0,-15 75-2 16,14-50-2-16,-2 1-3 16,0 1-2-16,3 3 3 15,0 0-2-15,0 3-1 16,0 0-1-16,0-3 2 15,3-4-2-15,4-3-1 16,-1-6 0-16,0-1-1 16,-1-3 0-16,7-4 0 15,-4080-2-1-15,8168-3 0 16,-4078-4 1-16,6 0 0 16,2 0-4-16,1 0-6 15,-1-6-3-15,-3-5-6 0,-3-2-12 16,-7-4-38-1,-5-2-269-15</inkml:trace>
  <inkml:trace contextRef="#ctx0" brushRef="#br0" timeOffset="27119.6904">6981 5417 1899 0,'0'0'24'0,"0"0"-22"16,0 0 5-16,0 0 1 16,117-17-6-16,-53 9-2 0,8 2-9 15,2-5-38 1,0-1-265-16</inkml:trace>
  <inkml:trace contextRef="#ctx0" brushRef="#br0" timeOffset="30745.976">14982 5155 1486 0,'0'0'383'16,"0"0"-364"-16,0 0-2 15,0 0 5-15,0 0-4 16,0 0-9-16,0 0-3 15,0 8-3-15,0-4-3 16,0 8-2-16,0 10 1 16,0 6 1-16,0 6 1 15,0 2 0-15,0-1 0 16,0 1-1-16,0 0 0 0,0-4 0 16,0-3 0-1,0-4 1-15,0-6 0 0,0-5-1 16,0-4-1-16,0-5 0 15,0-3 0-15,0-2-4 16,0 0-3-16,0 0 0 16,0 0-2-16,0 0-4 15,3-14-41-15,-2 0-50 16,2-4-476-16</inkml:trace>
  <inkml:trace contextRef="#ctx0" brushRef="#br0" timeOffset="30997.3935">14946 5196 1771 0,'0'0'31'0,"0"0"-20"16,0 0 17-16,0 0 1 15,0 0-13-15,93-42-9 16,-64 38-4-16,-1 3-3 16,2 0 0-16,-1 1-2 15,-4 0-24-15,-2 0-34 16,-4 5-331-16</inkml:trace>
  <inkml:trace contextRef="#ctx0" brushRef="#br0" timeOffset="31377.3008">15086 5327 1794 0,'0'0'65'0,"0"0"-47"15,0 0-1-15,0 0 5 16,0 0-11-16,0 0-4 15,73-16-4-15,-42 16-2 16,1 13 1-16,-2 4-2 16,-4 3 0-16,-3 2 0 15,-5-1 0-15,-3 1 0 0,-6-3-3 16,-5-2-3-16,-4-1-3 16,0-8-1-16,0-2 2 15,-4-6-2-15,-11 0 7 16,1-10 3-16,4-11 2 15,3-4-1-15,7-2 1 16,0-2-1-16,4 5 1 16,12 4-2-16,7 6-2 15,0 3-9-15,2 4-37 16,1 3-54-16,1 0-1121 16</inkml:trace>
  <inkml:trace contextRef="#ctx0" brushRef="#br0" timeOffset="31825.8756">15762 5304 1290 0,'0'0'519'16,"0"0"-501"-16,0 0 3 15,0 0 10-15,-82-8-8 16,63 8-11-16,6 0-4 15,3 1-4-15,-3 9-3 16,1 3 0-16,0 3 0 16,1 3-1-16,5 1 1 0,2 0 0 15,2 1-1 1,2-4 0-16,0-4-3 0,3-1-3 16,6-5-4-16,2-2-5 15,7-5 8-15,1 0-1 16,-1 0-2-16,1-14 3 15,-1-1 6-15,-1-2 1 16,-4 2 4-16,0-2 6 16,-4 7 3-16,-1 3 3 15,-1 4-6-15,-1 1-2 16,0 2-4-16,2 0-3 16,3 0-1-16,2 0 0 0,0 10 0 15,-1 2 0 1,0 0 0-16,4 0-9 0,5-3-12 15,6-1 0-15,5-5-37 16,1-3-272-16</inkml:trace>
  <inkml:trace contextRef="#ctx0" brushRef="#br0" timeOffset="32088.2058">16214 5279 1804 0,'0'0'40'0,"0"0"-11"16,0 0-3-16,0 0-3 16,-95-15-11-16,79 15-5 15,4 12-3-15,-1 5-3 0,1 4 2 16,3 0-2-16,5 2 0 16,4-1 0-16,0 1-1 15,10-3 1-15,10-4-1 16,5 0 0-16,3-7-3 15,2-3-5-15,3-6-5 16,1 0-19-16,2 0-19 16,3-14-146-16</inkml:trace>
  <inkml:trace contextRef="#ctx0" brushRef="#br0" timeOffset="32430.2733">16585 5104 1797 0,'0'0'64'0,"0"0"-42"15,0 0 4-15,0 0-3 16,0 0-9-16,0 0-6 15,-3 0-3-15,3 3-4 16,0 11-1-16,0 10 2 16,0 4 0-16,3 4 0 15,-1 4-1-15,1 0-1 0,-2-2 1 16,1 1-1-16,-2-6-1 16,0 0-2-16,0-5-8 15,0-4-5-15,0-4-15 16,0-10-56-16,-3-6-309 15</inkml:trace>
  <inkml:trace contextRef="#ctx0" brushRef="#br0" timeOffset="32690.1733">16505 5318 910 0,'0'0'927'0,"0"0"-905"0,0 0-6 16,0 0-1-16,0 0 5 15,0 0-10-15,83-44-7 16,-56 41 0-16,-2 3-1 16,-2 0 0-16,-1 0-2 15,-3 8 1-15,-3 4-1 16,-3 1 0-16,-3 1-1 16,-2 2 2-16,-1-1-1 15,-4-1 0-15,-2-4-1 16,-1 0-7-16,0-1-1 15,0-6-23-15,-1-3-65 16</inkml:trace>
  <inkml:trace contextRef="#ctx0" brushRef="#br0" timeOffset="32853.9849">16836 5129 1700 0,'0'0'146'16,"0"0"-142"-16,0 0-4 16,0 0-6-16,0 0-16 15,0 0-126-15</inkml:trace>
  <inkml:trace contextRef="#ctx0" brushRef="#br0" timeOffset="33244.5781">16996 5271 1778 0,'0'0'87'0,"0"0"-73"15,0 0 4-15,0 0 4 16,0 0-11-16,0 0-6 15,-39 71-3-15,39-50-1 16,0-4 1-16,12 0-2 0,5-2 1 16,6-3-1-16,0-5-1 15,0-2-2 1,-1-5 1-16,2 0-1 0,-8-7 1 16,-1-5-2-16,-7-5 4 15,-6 0 1-15,-2 0-1 16,-2-3 0-16,-15 3 0 15,-5-1 1-15,0 3-1 16,3 5 0-16,5 4 0 16,3 6 0-16,1 0-13 15,2 0-22-15,4 13-35 16,1-2-305-16</inkml:trace>
  <inkml:trace contextRef="#ctx0" brushRef="#br0" timeOffset="33686.8157">17321 5299 1828 0,'0'0'65'0,"0"0"-50"16,0 0 1-16,0 0-5 15,0 0-8-15,0 0-2 16,3 28 0-16,1-14 1 16,1 0-2-16,3-3 0 0,1-2 0 15,2-1-3-15,-1-4-6 16,-1-4-7-16,2 0-7 16,3-2 9-16,2-14 4 15,1-1 8-15,0-3 2 16,1-1 2-16,-2 1 10 15,2 3 12-15,-6 3-9 16,-2 6-2-16,-2 5-4 16,-2 1-4-16,0 2-3 15,1 0-1-15,1 3-1 16,1 10 0-16,2 3 0 16,2 2 0-16,1 1-2 15,3-1 2-15,1-2-7 16,3 2-14-16,9-6-19 0,5-2-15 15,5-5-493-15</inkml:trace>
  <inkml:trace contextRef="#ctx0" brushRef="#br0" timeOffset="34335.1945">17992 5297 1826 0,'0'0'36'0,"0"0"-2"0,0 0-5 16,0 0-9-16,-82-26-7 15,68 26-3 1,2 0-6-16,-2 0-3 0,7 5-1 16,0 7-1-1,0 3 0-15,4-2 1 0,3 0 0 16,0-1-5-16,0-1-1 15,0-2-3-15,11-2-2 16,2-3-4-16,4-4 0 16,0 0-9-16,1 0-7 15,-5-9 4-15,0-2 20 16,-1 0 7-16,-2 1 16 16,-3 3 6-16,0 3 8 0,-1 1-10 15,2 3-13-15,5 0-3 16,1 0-4-16,2 0 2 15,2 3 1-15,1 6-2 16,2-4-1-16,-3-1 0 16,4-1 0-16,2-3-1 15,1 0-1-15,0-5-2 16,-3-11-2-16,-5-10 1 16,-3-5-1-16,-2-7 1 15,-5-8 0-15,-2-2 4 16,-3-5 1-16,-2-2 1 15,0 7 4-15,0 10 6 16,0 14-4-16,-2 9 6 16,1 11 0-16,-1 4-7 0,-1 0-6 15,-2 19-2-15,0 13 2 16,2 9 0-16,3 5 0 16,0 0 0-16,7 1 2 15,7-4-2-15,2-4 0 16,2-6 0-16,4-9-1 15,5-4-3-15,1-5-11 16,4-11-38-16,0-4-314 16</inkml:trace>
  <inkml:trace contextRef="#ctx0" brushRef="#br0" timeOffset="34850.312">19619 5170 1677 0,'0'0'204'0,"0"0"-187"16,0 0-9-16,0 0 7 16,0 0-3-16,0 0-7 15,6 72 12-15,0-30-11 16,0 5-2-16,1 4 0 16,1 3-1-16,1-3-2 0,0 0 0 15,1-5-1-15,-3-6 0 16,-2-5-2-16,0-11-3 15,-5-5-4-15,3-11-5 16,-3-5-7-16,0-3-26 16,0-6-21-16,-8-14-883 15</inkml:trace>
  <inkml:trace contextRef="#ctx0" brushRef="#br0" timeOffset="35166.8754">19589 5134 1801 0,'0'0'44'15,"0"0"-27"-15,0 0 9 16,81-42 0-16,-54 42-13 16,3 0-6-16,2 0-2 15,0 12-2-15,-6 9-3 16,-2 2 0-16,-7 0 0 15,-8-1 0-15,-8 1 1 16,-1-2-2-16,-4-1-2 16,-17-1 3-16,-5-4-3 15,1-2 1-15,1-4 1 16,3-5-2-16,5-1-2 16,6-3-6-16,2 0-15 15,8 0-16-15,0 0-15 0,3-7-292 16</inkml:trace>
  <inkml:trace contextRef="#ctx0" brushRef="#br0" timeOffset="35636.1968">20166 5205 1792 0,'0'0'52'0,"0"0"-28"16,0 0 1-1,-87-23-1-15,69 23-11 0,4 0-4 16,1 0-7-16,2 9 0 16,4 7-1-16,-1 2-1 15,3 3 0-15,3 0 1 16,2 0-1-16,0 1 0 15,2-3-1-15,12-4-1 16,1-4-4-16,5-3 2 16,0-8-2-16,0 0-1 15,2 0 2-15,-2-10 2 16,-5-7 2-16,1-1 1 16,-6-1 0-16,1 0 0 0,1 0 3 15,-2 4 6 1,2 2-2-16,-4 7-1 0,-2 3-3 15,1 3 0-15,2 0-3 16,3 0-1-16,0 16 0 16,1 1 1-16,-1 2 0 15,-3 1-6-15,2 0-6 16,-4-4-17-16,2-2-38 16,4-4-45-16</inkml:trace>
  <inkml:trace contextRef="#ctx0" brushRef="#br0" timeOffset="35981.9882">20386 5207 1510 0,'0'0'340'0,"0"0"-308"16,0 0-2-16,0 0-7 15,0 0-10-15,0 0-7 16,19-11-4-16,1 14-2 15,2 9 1-15,-1 2-1 16,-5 2 0-16,0 0 0 16,-3 1-2-16,-2 0-3 15,-4-1-2-15,-3-5-1 16,-4-4-8-16,0-5-4 16,-15-2 0-16,-1 0 6 15,-1-17-16-15,7-2 18 0,5-9 12 16,5-2 14-16,0-2-1 15,5 1-4-15,11 2-3 16,-1 12-6-16,3 2-1 16,-4 10-5-16,3 3-19 15,0 2-72-15</inkml:trace>
  <inkml:trace contextRef="#ctx0" brushRef="#br0" timeOffset="36326.6248">20897 4976 1809 0,'0'0'56'16,"0"0"-29"-16,0 0-8 15,0 0 1-15,0 0-12 16,0 0-6-16,-7 15-1 15,5 7 1-15,1 5 3 16,1 3-2-16,0-1-1 16,0 3 0-16,0-3-1 15,0 1-1-15,4-4 2 16,2-1-2-16,2-5 1 16,1-2-1-16,3-6 0 0,-2 0-1 15,2-7-6 1,1 0 0-16,1-4-1 0,5-1-13 15,-1 0-21-15,0-1-31 16,-2-12-877-16</inkml:trace>
  <inkml:trace contextRef="#ctx0" brushRef="#br0" timeOffset="36493.1795">20772 5111 1777 0,'0'0'12'16,"88"3"0"-16,-34-3 1 0,6 0-13 15,1 0-9-15,-4-2-901 16</inkml:trace>
  <inkml:trace contextRef="#ctx0" brushRef="#br0" timeOffset="37153.4831">16342 5598 1862 0,'0'0'19'16,"0"0"-19"-16,0 0-4 16,0 0 3-16,0 0 1 15,0 0-1-15,93 17 1 16,39-11 3-16,47-1-1 16,36-2-2-16,21 0 1 15,13-3 0-15,-9 0 0 0,-16 0-1 16,-21 0-1-16,-40 0 1 15,-39 0 1-15,-44 0-1 16,-37 0 1-16,-27 0 2 16,-14 0 15-16,-2 0 6 15,0 0-14-15,-3 0-6 16,-15 0-3-16,-11 0-1 16,-2 0-6-16,-3-3-12 15,0-2-72-15</inkml:trace>
  <inkml:trace contextRef="#ctx0" brushRef="#br0" timeOffset="44218.6275">4028 7657 1206 0,'0'0'507'0,"0"0"-467"15,0 0-1-15,0 0-9 16,0 0-5-16,-80 9-7 16,66-9-4-16,0-12 5 15,4-4-9-15,5-2-3 16,5-6 1-16,0 3-2 15,8-1-4-15,11-2 1 0,2 5 2 16,-3 1 0-16,6 9 1 16,-3 4-2-16,2 5-1 15,3 0-2-15,-2 8-1 16,-2 16 0-16,3 5 1 16,-11 5-1-16,1 6 0 15,-11-1 0-15,-4 2 0 16,0 1-1-16,-7 0-2 15,-18-2-1-15,-7-1 0 16,-5-6 3-16,-6-7-3 16,-8-8 3-16,0-9 0 15,2-8 1-15,10-1 0 16,8-8 0-16,10-13 1 0,10-4 0 16,8 1 1-1,3 3-1-15,2 6 0 0,12 2 1 16,11 4 0-16,0 5-2 15,9 4 0-15,5 0 0 16,1 4 1-16,-2 10 2 16,2 4-1-16,-7 0-1 15,-3 2 0-15,-5 0-1 16,-3 0 1-16,-2-1-1 16,-2-2 0-16,-6-3 0 15,1-2-1-15,-7-5 1 16,0-1-4-16,-3-3-2 15,-1-3-2-15,-2 0-4 16,5 0-14-16,-3 0-19 0,1-1-9 16,0-10-693-16</inkml:trace>
  <inkml:trace contextRef="#ctx0" brushRef="#br0" timeOffset="44736.9778">4493 7559 1610 0,'0'0'244'0,"0"0"-216"15,0 0 3-15,0 0-7 16,0 0-5-16,0 0-5 16,-6-35 0-16,6 35-4 15,0 0-2-15,0 0-3 0,0 0-4 16,0 5-1-1,0 19 0-15,0 8 0 0,3 7 5 16,0 2-3-16,1 0 1 16,-3-1-2-16,1-1 0 15,0-4 0-15,1-2-1 16,0-7 0-16,1-3 0 16,1-8 0-16,-2-4 0 15,-3-3-1-15,3-5 1 16,-3-2-2-16,0-1 2 15,0 0-2-15,0 0 1 16,0 0-2-16,4 0-3 16,-4-5-10-16,0-5-8 15,0 0-3-15,0 0-68 0</inkml:trace>
  <inkml:trace contextRef="#ctx0" brushRef="#br0" timeOffset="54025.8244">16849 7381 1737 0,'0'0'86'16,"0"0"-70"-16,0 0 0 15,0 0 2-15,0 0 0 16,0 0-8-16,0 0-1 16,-73 13-4-16,59 6-1 15,1 5 0-15,3 6-1 16,-1 4-1-16,4 5 0 15,2 3-1-15,4-3 0 16,1 0-1-16,5-9 0 16,15-2 1-16,10-8-1 0,6-6 0 15,8-8 0 1,0-6 0-16,-2 0-1 0,-2-13 0 16,-9-5-1-16,-6-5 2 15,-8-3 0-15,-8-4-1 16,-5-2 2-16,-4-2-1 15,-5 0 0-15,-18-4 0 16,-8-1-1-16,-6 3 1 16,4 4 1-16,0 9 0 15,6 4-1-15,6 10-2 16,3 4 2-16,6 5-18 16,1 0-29-16,4 0-51 15,6 7-1238-15</inkml:trace>
  <inkml:trace contextRef="#ctx0" brushRef="#br0" timeOffset="54288.164">17321 7514 1907 0,'0'0'18'0,"0"0"-15"0,0 0 0 16,0 0 3-16,0 0-6 16,0 0 0-16,0 7-4 15,1-6-34-15,2 1-123 16</inkml:trace>
  <inkml:trace contextRef="#ctx0" brushRef="#br0" timeOffset="55134.8797">17576 7394 1717 0,'0'0'123'16,"0"0"-99"-16,0 0 9 15,0 0-14-15,0 0-6 16,0 0-5-16,8-30-4 16,11 24-2-16,4 4 0 15,0 2-1-15,0 0-1 0,-7 0 0 16,-2 2 0-1,-6 11-1-15,-2 2-1 0,-6 5-1 16,0 2 1-16,-8 0-1 16,-11 1 2-16,-1-1-1 15,0-3 0-15,6-2 1 16,5-3 0-16,5-3 1 16,1-4 0-16,3 0-1 15,0 0 0-15,0-2 1 16,6 3 0-16,4-2 0 15,7 0 1-15,0-1-1 16,0 1 0-16,4-1 1 16,-3 2-1-16,0 2 0 15,-5 0 0-15,0-1 0 0,-7 2 0 16,-4 0-1-16,-1 1 1 16,-1 2 0-16,0-2 0 15,-1 1-3-15,-14-2-1 16,-7 0-5-16,-5-2 7 15,-3 0-2-15,-4-5 1 16,8-3 2-16,6 0 2 16,6 0-1-16,6 0 0 15,3 0-4-15,5-2-4 16,0-4-13-16,0-3-30 16,13-2-65-16</inkml:trace>
  <inkml:trace contextRef="#ctx0" brushRef="#br0" timeOffset="55645.969">18020 7363 1872 0,'0'0'27'15,"0"0"-18"-15,0 0-1 16,0 0 1-16,0 0-2 0,0 0-4 16,38-5-3-16,-6 5 1 15,2 0-1-15,-2 0 0 16,-7 0-3-16,-1 0-3 15,-5 0 0-15,-5 0-1 16,-4 0 1-16,-7 0 2 16,-2 0 3-16,-1 0 1 15,0 0 3-15,0 0 8 16,0 0-2-16,0 0-1 16,0 0-3-16,0 0 0 15,0 0-2-15,-1 0-2 16,-3 16-1-16,-4 1 0 15,2 7 0-15,2 3 1 0,-1 2-1 16,3 3 0-16,0 1 1 16,0 1-1-16,1-5 0 15,-1 1-1-15,2-2-4 16,0-6-6-16,0-3-6 16,0-9-56-16,0-7-227 15</inkml:trace>
  <inkml:trace contextRef="#ctx0" brushRef="#br0" timeOffset="55833.4804">18058 7599 1876 0,'0'0'25'0,"0"0"-18"15,0 0 7-15,0 0-1 16,0 0-9-16,0 0-3 15,99-29-1-15,-55 21-5 16,-2 2-29-16,0-1-68 16</inkml:trace>
  <inkml:trace contextRef="#ctx0" brushRef="#br0" timeOffset="56356.3105">18596 7456 1800 0,'0'0'56'0,"0"0"-30"15,0 0 3-15,0 0-9 16,0 0-10-16,0 0 1 15,-39-17-5-15,35 17-4 16,0 0-2-16,-3 5 1 16,1 5-1-16,-1 3 0 15,1 1 0-15,6 0 0 0,0 1 1 16,0-1-1-16,0 1 0 16,0-5 0-16,6 1 1 15,4 1-1-15,8-2 0 16,0 0 1-16,3-3 0 15,0 2-1-15,-2-1 0 16,2 0 1-16,-2-1-1 16,1 2 1-16,-1-1 0 15,2 1-1-15,-1 2 0 16,-2 0 0-16,-4 0 0 16,-3 3 0-16,-8 0-1 15,-2 0 1-15,-1-1-1 16,0 0 1-16,-11 1-3 15,-8-3 1-15,-4-2-1 0,-4-2-3 16,-3-4-1-16,0-3-5 16,-1 0-10-16,-1-12-35 15,3-12-122-15</inkml:trace>
  <inkml:trace contextRef="#ctx0" brushRef="#br0" timeOffset="56548.0045">18806 7339 1911 0,'0'0'13'16,"0"0"-9"0,118-35 4-16,-81 26-5 0,-5 6-3 15,-7 0-4-15,-4 0-61 16</inkml:trace>
  <inkml:trace contextRef="#ctx0" brushRef="#br0" timeOffset="70663.5909">1651 11869 1642 0,'0'0'120'15,"0"0"-92"-15,0 0 8 16,0 0 3-16,0 0-19 16,0 0-10-16,0 0-3 15,0 0 0-15,-1-65-2 16,-2 39-2-16,3-1-1 16,-2-6 1-16,2-4-2 15,0-2-1-15,0-5 0 16,2-1 1-16,10-1-2 15,-1 4 2-15,0 5 0 16,0 3 1-16,2 7 1 0,1 2 1 16,-1 4 1-16,-1 4 1 15,-3 2-2-15,4 5 2 16,-7 3-1-16,-1 4-2 16,1 3-1-16,0 0-2 15,3 0 0-15,10 14-1 16,2 7 0-16,1 10 1 15,-1 6 0-15,-1 6 0 16,-3 7 0-16,-3-1 0 16,2-3 0-16,-6-1 0 0,-2-4-2 15,-3-3-4-15,-5-4-3 16,0-4 0-16,0-3-3 16,0-5-11-16,0-7-23 15,-5-6-42-15,-3-8-933 16</inkml:trace>
  <inkml:trace contextRef="#ctx0" brushRef="#br0" timeOffset="71213.5074">1775 11655 1825 0,'0'0'32'15,"0"0"-15"-15,0 0-3 16,0 0-3-16,0 0-10 15,0 0-1-15,102-65-5 0,-64 65-8 16,-2 0-13-16,0 0-16 16,0 0-23-16,-2 2-73 15,-5 1-465-15,-7-3 603 16,-7 0 113-16,-6 0 296 16,-8 0-259-16,-1 0-56 15,0 0-40-15,0 0-15 16,0 0-14-16,0 0-11 15,0 3-7-15,0 0-4 16,2 5-1-16,1 1 1 16,3 3-1-16,-2 1-1 15,1-2-1-15,-1-1 1 0,0-2-1 16,-2-1 0 0,1-2-3-16,0-3-1 0,0-2-6 15,0 0-1-15,5 0 3 16,3-7 4-16,3-5 4 15,1-1 0-15,-2 3 2 16,2 3 0-16,-3 3 8 16,2 3 0-16,-3 1-3 15,0 0-2-15,-1 0-5 16,2 1 4-16,0 9-1 16,3-1-2-16,-1 4 1 15,-1 1-2-15,-3-4 1 0,-2 2 0 16,-1-3-1-16,1-3-2 15,-4 0-6-15,-1-2-14 16,0-1-23-16,3-3-96 16</inkml:trace>
  <inkml:trace contextRef="#ctx0" brushRef="#br0" timeOffset="71682.7015">2818 11543 1697 0,'0'0'133'0,"0"0"-105"15,0 0-4-15,0 0-4 16,0 0-14-16,0 0-4 15,-63-37 0-15,45 37-2 16,-1 0 2-16,3 1-2 16,5 9 0-16,-1 2 0 15,6-1 0-15,6 4 0 16,0-2-2-16,0-1 2 16,0 1-1-16,12-1 2 15,2 1-1-15,2-2 1 0,1 2-1 16,2-3 1-1,0 0-1-15,-1 1 2 0,1 1-2 16,-5-1 1-16,-3 1-1 16,-3-1 0-16,-7 0 0 15,-1 1-1-15,0 0 1 16,0-2-2-16,-5 3 2 16,-16 0 0-16,-6-1 0 15,-7-2-1-15,-4-3-9 16,3-3-24-16,5-4-18 15,9 0-97-15</inkml:trace>
  <inkml:trace contextRef="#ctx0" brushRef="#br0" timeOffset="72118.4625">3353 11613 1865 0,'0'0'33'16,"0"0"-23"-16,0 0 2 15,0 0 5-15,0 0-8 16,0 0-4-16,93-20-2 16,-43 17-1-16,1 2 0 15,-4 1-2-15,2-3 1 16,-7 3-2-16,-8 0 1 15,-9 0-5-15,-7 0 0 16,-9 0 0-16,-6 0-7 16,-3 0-9-16,0 0-5 0,-2 0-4 15,-11 0-58 1,-2-7-931-16</inkml:trace>
  <inkml:trace contextRef="#ctx0" brushRef="#br0" timeOffset="72411.4059">3529 11389 1847 0,'0'0'44'0,"0"0"-24"16,0 0-4-16,0 0-6 15,0 0-3-15,94 1-2 16,-55 14 0-16,-1 2-3 0,-4 6 2 15,3 3-3-15,-9 3-1 16,-7-3-1-16,-9 5 1 16,-9 1-1-16,-3-3-1 15,-15 3 1-15,-16-3 1 16,-3 2-2-16,-7-4-1 16,4 0-5-16,1-3-7 15,15-4-26-15,11-9-144 16</inkml:trace>
  <inkml:trace contextRef="#ctx0" brushRef="#br0" timeOffset="73368.7141">4882 11456 1780 0,'0'0'33'16,"0"0"-17"-16,0 0 13 15,0 0-11-15,0 0-2 16,0 0-4-16,-52-51 2 16,49 34-7-16,3-2-2 15,0 4-1-15,0 2 2 16,7 2 1-16,-2 6-2 16,1 2 0-16,3 3-2 15,1 0-2-15,4 8 0 16,-2 13-1-16,4 6 2 0,-5 6-2 15,-1 6 0-15,-7 0-1 16,-3 2 1-16,0-3-4 16,0-2 1-16,-19-5-4 15,-13 1 1-15,-10-6-2 16,-8-5-4-16,-8-5-2 16,-3-4-14-16,7-10-7 15,6-2-18-15,14-4-43 16,10-15 96-16,12-4 47 15,5 1 2-15,7 5-23 16,0 1 11-16,1 5-14 16,15 1-6-16,1 3-2 15,10 4-8-15,4 3 0 0,2 0 1 16,2 1-2 0,1 14-1-16,2 1 1 0,-4 4-1 15,5-2-3-15,2 2 1 16,-6-1-1-16,-1-4-1 15,-6 0 0-15,-4-3-1 16,-4-4 1-16,-4-1-2 16,-4-2-2-16,-2-3-9 15,-1-2-5-15,-1 0-26 16,-2-10-186-16</inkml:trace>
  <inkml:trace contextRef="#ctx0" brushRef="#br0" timeOffset="73643.1682">5264 11403 1890 0,'0'0'28'15,"0"0"-20"-15,0 0 3 16,0 0-2-16,0 0-5 15,0 0 7-15,3 101-5 16,6-65-2-16,1 0-2 16,-1-2-1-16,-1-1-1 0,-2-5 0 15,-4-6-4-15,3-1-7 16,-3-8-9-16,-2-8-36 16,0-5-235-16</inkml:trace>
  <inkml:trace contextRef="#ctx0" brushRef="#br0" timeOffset="73809.0961">5498 11540 1907 0,'0'0'31'16,"0"0"-16"-16,0 0 4 15,0 0-4-15,0 0-15 16,0 0-3-16,14-17-25 0,-5 17-51 15</inkml:trace>
  <inkml:trace contextRef="#ctx0" brushRef="#br0" timeOffset="74487.2004">5808 11364 1832 0,'0'0'48'16,"0"0"-30"-16,0 0-4 15,0 0 6-15,0 0-10 16,0 0-6-16,72-46-2 16,-50 46-1-16,-1 0-1 15,-4 9 0-15,-4 6 0 0,-2 4 0 16,-8 3-1-16,-3 2 0 15,0 3 0-15,-14-1-4 16,-2-3 0-16,-3-5-2 16,3-2 3-16,3-7-5 15,4-1 8-15,5-5 1 16,4-1 0-16,0-2 0 16,0 0 2-16,0 0 2 15,0 0 0-15,1 0-1 16,11 0 0-16,2 1 2 15,5 5-2-15,0-2 0 16,-1 3-1-16,2 1 0 16,-3 2-1-16,1 4 0 0,-3-2-1 15,-3 2 0 1,-3 1 0-16,0-2-2 0,-6 1 1 16,-1-3 1-16,-2 0-6 15,-3-2-1-15,-20-1 0 16,-5-2 6-16,-6 0-1 15,1-4-3-15,0-2 1 16,8 0 4-16,5 0-3 16,7 0-6-16,4 0-16 15,7-2-23-15,2-2-60 16</inkml:trace>
  <inkml:trace contextRef="#ctx0" brushRef="#br0" timeOffset="75035.6966">6269 11347 1872 0,'0'0'34'0,"0"0"-19"15,0 0 1-15,0 0-1 0,0 0-9 16,0 0-3 0,41-10-3-16,-11 10 1 0,1 0-1 15,3 1 0-15,3 2-2 16,-5 0-9-16,-6-3 1 15,-6 0-4-15,-7 0 7 16,-5 0 4-16,-5-3 3 16,-2-6 1-16,-1 1 1 15,0-1 5-15,0 2 0 16,0 2 2-16,-1 0 2 0,-1 5-1 16,2 0 0-1,0 0-3-15,0 0-4 0,0 0-3 16,0 10-3-16,-1 12 3 15,-2 12 1-15,1 7 0 16,1-1 0-16,-1 2 0 16,2 0-1-16,0-4 0 15,0 0-1-15,0-1-2 16,0-8-4-16,0-4-7 16,0-3-3-16,0-10-6 15,0-5-47-15,0-7-299 16</inkml:trace>
  <inkml:trace contextRef="#ctx0" brushRef="#br0" timeOffset="75198.9957">6363 11582 1871 0,'0'0'48'15,"0"0"-39"-15,0 0-2 16,117-49 6-16,-65 37-9 15,2 5-4-15,1-1-10 16,0-1-52-16</inkml:trace>
  <inkml:trace contextRef="#ctx0" brushRef="#br0" timeOffset="75934.9999">6881 11347 1820 0,'0'0'27'15,"0"0"-24"-15,0 0 12 16,0 0 3-16,0 0-7 16,0 0-2-16,-31 41-5 15,28-22-1-15,3 4 0 16,0-3-2-16,0-3 1 0,0-4-2 16,10-3 0-1,3-3 1-15,1-3-1 0,5 1 5 16,-2-5-1-1,0 0-2-15,1 0 0 0,-4 0 2 16,4 0 0-16,-5 0 0 16,2 0 2-16,-4 0-1 15,1 0 2-15,-2 0 0 16,3 1-2-16,-2 6-2 16,1 0-2-16,0 5 1 15,-1 1-2-15,0 1 1 16,-2 2-1-16,0 1 0 15,-3 2 0-15,-3-2 0 16,-2 0-1-16,-1-3 1 16,0-1-4-16,-1 0 2 0,-11-1 0 15,-3-2 1 1,-3-2-1-16,-1-2 1 0,-5-3 0 16,0-2-1-16,0-1-4 15,2 0-1-15,-1 0-3 16,3-4-6-16,3-6-20 15,7-3-55-15</inkml:trace>
  <inkml:trace contextRef="#ctx0" brushRef="#br0" timeOffset="76128.1819">6997 11314 1873 0,'0'0'17'16,"81"-20"-15"-16,-26 12 9 15,10 1-11-15,3 0-1 16,-5-3-74-16</inkml:trace>
  <inkml:trace contextRef="#ctx0" brushRef="#br0" timeOffset="76813.0319">4681 10975 1795 0,'0'0'24'15,"0"0"-11"-15,0 0 12 16,-113 4-4-16,68 25-4 16,-5 13-6-16,-3 15-4 15,-5 18-1-15,3 15 0 16,8 17-2-16,17 1 0 16,23 0-1-16,10-10-2 15,43-6 0-15,33-10-1 16,27-9 0-16,24-10-8 0,9-18-19 15,1-17-83-15</inkml:trace>
  <inkml:trace contextRef="#ctx0" brushRef="#br0" timeOffset="77856.9561">7429 10894 1790 0,'0'0'42'0,"0"0"-12"16,0 0-8-16,0 0-5 15,0 0 1-15,0 0-10 16,4-26-5-16,29 41-2 15,16 13 3-15,14 14 0 16,8 14 0-16,4 15-1 16,-4 13-3-16,-8 17 0 15,-14 7 0-15,-16 2 0 16,-9-3-1-16,-15-8 0 16,-9-8-2-16,0-7 3 0,-11-11-6 15,-13-7 0-15,-3-11 2 16,1-8 0-16,-2-6-2 15,1-11-3-15,8-9 1 16,5-5 1-16,5-8-3 16,4-5-8-16,1-3-33 15,2 0-95-15</inkml:trace>
  <inkml:trace contextRef="#ctx0" brushRef="#br0" timeOffset="78485.5404">8290 11751 575 0,'0'0'1301'16,"0"0"-1264"-16,0 0-22 16,0 0 3-16,0 0-3 15,0 0-8-15,-8-5-7 16,8 27 0-16,0 7 2 16,4 3-1-16,6 2 2 15,-4-1-2-15,0-3-1 16,-2-1 1-16,0-4-2 15,0-5 0-15,-2-5-4 16,-1-4-2-16,1-2-5 16,-1-5-5-16,1-2-14 15,1-2-38-15,-1 0-109 0</inkml:trace>
  <inkml:trace contextRef="#ctx0" brushRef="#br0" timeOffset="78904.7316">8544 11771 1810 0,'0'0'60'0,"0"0"-52"15,0 0 6-15,0 0 7 16,0 0-8-16,0 0-6 16,-49 57-3-16,46-34-1 15,3 2-1-15,0 0-1 16,6-3 2-16,13 2-1 16,5-5 0-16,3-4-1 15,1-3 2-15,2-5-2 16,-3-4 0-16,-3-3 0 15,-5 0 0-15,-5-3 0 16,-6-11 0-16,-5-6 1 16,-3-4-2-16,0-4-1 0,-17-5 1 15,-10 1 0-15,-6 1 0 16,0 7-2-16,0 8-5 16,-1 9-9-16,7 1-24 15,3 4-906-15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4:09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5645 5277 1480 0,'0'0'96'15,"0"0"-41"-15,0 0 19 16,0 0-19-16,0 0-26 15,0 0-8-15,0 0-1 16,0 0-4-16,0 7-6 16,0-5-1-16,0 0-3 15,0 1 0-15,0 0 0 16,0 3 0-16,0-1-2 16,0 4 0-16,0-1 1 0,0 2-3 15,0-1 1-15,0-1-1 16,0 2 0-16,1 0 0 15,2 1-1 1,-3 1 0-16,0-1-1 0,1-2 1 16,-1 4 0-16,2-2-1 15,-1 3 0-15,1-3 1 16,-1 0 0-16,2 1-1 16,-1 0 0-16,-1 1 0 15,1-1 0-15,-1-1 1 16,-1 2-1-16,0 1 0 0,2-2 1 15,-2 3-1-15,1-1 2 16,1-2-2-16,-2 2 0 16,0 1-1-16,1 1 1 15,-1 0 2-15,0-2-2 16,0-1 0-16,0 2 0 16,0-1 0-16,0 0 0 15,0 0 0-15,1 0 0 16,1 0 0-16,-2 2 0 15,2-1 0-15,-2 2 1 16,0-3-1-16,0 1 0 16,0 1 0-16,0 0 0 15,0 1 0-15,0-1 0 16,0 1 0-16,0-3 0 0,0 1 0 16,0 0 0-16,4 1 0 15,-4 0 0-15,0-3-1 16,0-1 2-16,0 2-1 15,0-1 1-15,0-3-1 16,3 4 0-16,-1-1 0 16,1-1 0-16,0 0 0 15,-2 1 0-15,1-2 1 16,-2 0-1-16,1-1 0 16,1 0-1-16,-2 2 0 15,1 1 1-15,-1-2 2 16,2 0-2-16,-1 0 0 15,-1 1 0-15,1-1-1 0,-1 0 1 16,0 4 0-16,2-1 0 16,-2 1 1-16,0-1-1 15,0 1 0-15,0-4 0 16,2 3 0-16,-2 2 0 16,0-1 0-16,0 1 0 15,0-1 1-15,0-2-1 16,0 3 0-16,0-1 0 15,0-1 0-15,1 1 0 16,-1 1 0-16,3 0 0 16,-3-2 0-16,0-2 0 15,0-2 0-15,1-1 0 16,-1-2 0-16,0-3 0 16,0-1 1-16,0-3-1 0,2 5 0 15,-2-2 0 1,3 3 0-16,-2-3 0 0,1 4 0 15,-2-3 0-15,1 0 0 16,1 1 0-16,-2-1 0 16,0-3 0-16,0 1 0 15,0-2 0-15,0 0 0 16,0 0 0-16,0 0 1 16,0 0-1-16,0 0-6 15,0-7-25-15,0-8-458 0</inkml:trace>
  <inkml:trace contextRef="#ctx0" brushRef="#br0" timeOffset="2014.879">3920 5280 1638 0,'0'0'99'0,"0"0"-60"16,0 0-13-16,0 0-3 15,0 0-8-15,0 0-7 16,0 0-4-16,-6-3 0 15,6 3-3-15,0 0 0 16,0 0-1-16,0 0 0 16,0 3 0-16,0 5 3 15,0 4-1-15,0 1 3 16,0 1 1-16,0 1-2 16,0 2 1-16,0-1-1 15,0 1-2-15,6 0 0 16,-3-1-2-16,3 3 1 0,-1-1-1 15,-2 1 2-15,-3-1-1 16,1 0 1-16,-1-1-1 16,2 1 1-16,-2 0-2 15,1 0 1-15,1-2-1 16,0 1 1-16,1-1-1 16,0 0 0-16,-1-1 0 15,-1-3 1-15,1 3-1 16,-2-3 0-16,0 2 0 15,3 1 0-15,-3-2 0 16,3 0 0-16,-2-1 1 16,1 0-1-16,-2 3 0 15,0 0 0-15,0-3 1 0,0 5-2 16,0-1 2-16,3-2-1 16,0 3 0-16,-3 1 0 15,0 0 1-15,3-1-1 16,-3-1-1-16,3 1 1 15,1-3 1-15,-2 0-1 16,-1-2-1-16,-1 1 1 16,0 1 1-16,0 1-1 15,0 1 0-15,0 0 0 16,0-4 0-16,0 2 0 16,0 0 0-16,0 0 0 15,0 1 0-15,0-2 1 0,-3 1 0 16,3-2-1-16,-1 4 0 15,-2 0 0-15,3-2 0 16,-3 1 0-16,3-1-1 16,0 0 1-16,0-1 1 15,-3 1-1-15,3-2 0 16,-3 1 0-16,3-1 0 16,0 2 0-16,0-2 0 15,0 0 0-15,0 0 0 16,0-2 0-16,0 0 0 15,0-1 0-15,0-1 0 16,0 1 0-16,0 1 0 16,0 0 0-16,0-3 0 15,0 3 0-15,0-3 0 16,0 0 0-16,-3 1 1 0,3-3-1 16,0 2 0-1,0-1 0-15,0 0 0 0,0-1-1 16,0 0 1-16,0-1 1 15,0-1-1-15,0 2 0 16,0-1 0-16,0-3 0 16,0 0-1-16,0 0 2 15,0-1-1-15,0 0 0 16,0 0 0-16,0 0 0 16,0 0-1-16,0 0 2 15,0 0-1-15,0 0 0 16,-3 0-18-16,-3-10-176 0</inkml:trace>
  <inkml:trace contextRef="#ctx0" brushRef="#br0" timeOffset="35280.8915">4473 11272 1699 0,'0'0'59'16,"0"0"-48"-16,0 0 8 15,0 0 8-15,0 0-13 0,0 0-6 16,0 0-4-16,5-20 2 16,-5 20-1-16,0 0 0 15,3 0-1-15,-3 0-2 16,5 8 9-16,-2 4-5 16,-2 1-1-16,1 3 1 15,2 4 2-15,-3 3-4 16,2 5-1-16,-1 5 0 15,1 6-1-15,0 9 0 16,0 6 0-16,1 5-2 16,1 3 2-16,2 1-1 0,2 4 0 15,0 3 0-15,1 3 0 16,1 1 0-16,3-3 0 16,0 1 0-16,-2-8-1 15,0-2 1-15,-3-4-1 16,0-6 0-16,-3-4 0 15,0-4 1-15,-3-3-1 16,-3-3 0-16,0-6 0 16,0-6 1-16,0-6 0 15,0-8-1-15,0-3 0 16,0-6 0-16,1-3 0 16,-1 0 0-16,0 0 1 15,0 0 0-15,2 0-1 16,-1-6 0-16,4-11-7 15,1-6-46-15,7-7-769 0</inkml:trace>
  <inkml:trace contextRef="#ctx0" brushRef="#br0" timeOffset="36328.7106">6329 11315 1670 0,'0'0'99'16,"0"0"-76"-16,0 0 4 16,0 0 7-16,0 0-7 15,0 0-11-15,-6-7-10 0,6 7-1 16,-2 0-3-1,1 0 0-15,-1 2-2 0,-2 15 1 16,3 8-1-16,-1 9 1 16,2 7-1-16,0 8 2 15,0 6-2-15,0 6 0 16,6 4 3-16,2 7-3 16,2 3 0-16,3 4 1 15,1 0-1-15,2-2 0 16,1-4 0-16,-3-1 0 15,0-4 0-15,-5 0 0 16,-2-5 0-16,-2-5 0 16,-3-5 0-16,0-5 0 15,1-6 1-15,-1-3-1 0,-2-6 0 16,0-7 0 0,0-7 0-16,0-5 0 0,0-3 0 15,0-6 0-15,0-3 0 16,0 0 1-16,0-2-1 15,0 0 1-15,0 0-1 16,0 0 1-16,0 0-1 16,0-9-3-16,0-8-18 15,0-4-38-15,0-4-177 16</inkml:trace>
  <inkml:trace contextRef="#ctx0" brushRef="#br0" timeOffset="44192.8602">9354 14379 1730 0,'0'0'67'16,"0"0"-49"-16,0 0 5 15,0 0 0-15,0 0-9 16,0 0-6-16,0 0 0 15,0 0-3-15,0-10 2 16,0 8 1-16,0 2-1 16,0 0-1-16,0-1-2 15,0 1 1-15,0 0-2 16,0 0-2-16,0 0-1 0,0 0 1 16,1 0-1-16,4 0 0 15,2 0 0-15,4 10 1 16,4 3-1-16,-2 3 0 15,2 4 1-15,0 1-1 16,0 1 0-16,-2 0 0 16,1 4 1-16,-5 1-1 15,0 0 0-15,-2-2 0 16,-4-2 0-16,-2-4-1 16,-1-1-1-16,0-2 1 15,0-3-1-15,-3-2 0 16,-5-1 0-16,-1-2-1 15,6-3-1-15,-3-3 0 16,6 0-6-16,0-2-4 0,0 0-11 16,-2 0-16-16,1 0-53 15</inkml:trace>
  <inkml:trace contextRef="#ctx0" brushRef="#br0" timeOffset="44582.1688">9378 14615 717 0,'0'0'1077'0,"0"0"-1072"15,0 0 5-15,0 0 20 16,0 0-6-16,24 76-7 16,-19-50-6-16,1 0-5 15,0-3-4-15,1-3 0 16,-1-6 0-16,-1-5 1 15,4-6 2-15,2-3 1 0,8-3 5 16,5-18-2-16,10-9-6 16,4-2-3-16,1-1-1 15,5 4-16-15,-2 3-85 16</inkml:trace>
  <inkml:trace contextRef="#ctx0" brushRef="#br0" timeOffset="47508.6896">3643 8270 1710 0,'0'0'65'0,"0"0"-37"16,0 0 6-16,0 0-10 15,0 0-6-15,0 0-11 16,0 0 5-16,0-7-3 16,0 7-4-16,0 0 2 15,0 0-3-15,0 0-1 16,0 0-1-16,0 0-1 15,0 11-1-15,0 8 0 16,0 5 2-16,0 1 0 16,0 4-1-16,0 2 0 15,0 0 0-15,0 6 0 0,0 0 0 16,-5-1-1-16,-2-2 0 16,-4-1 0-16,-2-4 0 15,-1-4 0-15,0-4 1 16,-1-3-1-16,-2-2 0 15,2-5 1-15,1-1 0 16,3-2-1-16,3-6 0 16,5 1 1-16,1-2-2 15,2-1 0-15,0 0-1 16,0 0-1-16,0 0-4 16,0 0-6-16,0 0-8 15,0 0-25-15,4-6-35 16,-1-2-1104-16</inkml:trace>
  <inkml:trace contextRef="#ctx0" brushRef="#br0" timeOffset="47868.7898">3483 8531 1757 0,'0'0'66'15,"0"0"-59"-15,0 0 0 16,0 0 10-16,0 0-1 0,0 0 5 16,0 79-9-1,-6-45-5-15,-3 1-2 0,-3-1 0 16,3 1-3-16,-1-6 1 15,1-4-1-15,4-5 0 16,1-6 0-16,4-3 0 16,0-1 0-16,0-7-2 15,18-2 0-15,13-1 3 16,19-1 0-16,17-19-1 16,19-9-2-16,12-5-27 15,2-7-188-15</inkml:trace>
  <inkml:trace contextRef="#ctx0" brushRef="#br0" timeOffset="50413.6225">5980 7992 1454 0,'0'0'201'16,"0"0"-134"-1,0 0-5-15,0 0-27 0,0 0-2 16,0 0-8-16,0 0-3 16,4-17-8-16,-4 17-6 15,0 0-1-15,0 0-4 16,0 0-1-16,0 0-1 15,0 0 0-15,0 0-1 16,0 0-1-16,5 14 1 16,0 5 0-16,5 5 0 15,0 5 1-15,-2 5-1 16,1 3 0-16,-2 4 0 0,-1 1 1 16,-3 3-1-1,0-2 0-15,-3 5 0 0,0-1 0 16,-6 2 0-16,-6 1 0 15,-4-4 0-15,-6-4 1 16,4-3-1-16,-5-4 0 16,4-6 0-16,1-7 0 15,1-3 0-15,3-7-1 16,2-2 1-16,1-4-3 16,5-3 0-16,3-2-3 15,3-1-2-15,0 0 3 16,-4081 0-2-16,8162-3-19 15,-4081-9-15-15,0-4-20 0,0 1-315 16</inkml:trace>
  <inkml:trace contextRef="#ctx0" brushRef="#br0" timeOffset="50716.9107">5853 8561 1608 0,'0'0'199'16,"0"0"-169"-16,0 0-5 15,0 0-1-15,0 0-9 16,0 0-12-16,-3 7-3 0,3 11 1 16,0 8 2-16,-3 2 0 15,-1 1 2-15,-2 3 2 16,1-4-5-16,1-6 2 15,4-5-3-15,0-5 1 16,0-7 0-16,12-3 1 16,13-2 1-16,17-9 0 15,21-18-4-15,11-12-5 16,2-9-52-16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5:13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6277 2138 1475 0,'0'0'155'0,"0"0"-121"16,0 0 0-16,0 0 14 0,0 0-15 15,0 0-17-15,0 0-7 16,-2 0 0-16,2 0 1 16,0 0-3-16,0 0-2 15,0 0 0-15,-1 0-1 16,1 0-1-16,0 0 0 16,0 0 0-16,0 0-2 15,0 0 0-15,0 0-1 16,0 0-1-16,0 5 0 15,0 4 0-15,0 3 1 16,0 1 0-16,0 1 0 16,0 3 1-16,0 2-1 0,0-2 0 15,0 7 0-15,0-2 1 16,0 4-1-16,0-1 0 16,0-2 0-16,0 2 0 15,1-1 1-15,1 0-2 16,1-2 3-16,-3 0-3 15,4 3 1-15,2-3 0 16,-4 2 0-16,-1 0 1 16,1-1-2-16,-2 1 1 15,0 1 0-15,0 1 0 16,0 2 1-16,0-3-1 16,0 0 0-16,0-5 0 15,0 2 0-15,0-1 0 0,0 0 1 16,0 2-1-16,0 2-1 15,0-2 1-15,0-1 0 16,0 0 0-16,0 2 0 16,0 1 0-16,3-2 0 15,-3-1 1-15,0 0-1 16,0 0 0-16,0-1 0 16,0-1 0-16,0 1 0 15,0-1 0-15,0 2-1 16,0-1 2-16,0 2-2 15,0-1 1-15,0 1 0 16,0 0 0-16,0 0 0 16,0 4 1-16,0 2-1 0,0-1 0 15,0 2 0-15,0-2 0 16,0-2 0-16,0 4 0 16,0-3-1-16,0 2 2 15,0 1-1-15,0 1 0 16,-3 0 0-16,1 0-1 15,1-2 1-15,-2-3 0 16,1 2 2-16,2-2-2 16,-3 1 0-16,3-1 0 15,0 4 0-15,-1-2 0 16,-2 0 0-16,3 3 0 16,-3-1 0-16,3 1 0 0,0 0 0 15,0-2 0 1,0-4 0-16,0 1-1 0,0-4 1 15,0-1 2-15,0 1 0 16,0-2 3-16,0-6-2 16,0 2-1-16,0-5 0 15,0-5-2-15,0-3 3 16,0-3-2-16,-5 0 3 16,-2-3-1-16,-3-23-3 15,-4-15-45-15,-4-20-1592 16</inkml:trace>
  <inkml:trace contextRef="#ctx0" brushRef="#br0" timeOffset="1781.1221">4150 2276 457 0,'0'0'1040'0,"0"0"-946"0,0 0-51 16,0 0 1-1,0 0-23-15,0 0-11 0,0 0-3 16,0 0-7-16,0 0 3 15,0 1 4-15,0 3 8 16,0 3-1-16,0 1-2 16,0 1-1-16,-2 2 2 15,0 0-6-15,1 1 0 16,0 1-3-16,-1-1-2 16,1 4 0-16,1 1 2 15,-2 2 0-15,2 0-4 16,0 2 1-16,0 4 0 15,0 2 0-15,0 0-1 16,0 3 0-16,0 0 1 0,0-1-1 16,0 1 0-1,0 0 1-15,0 2-1 0,2-1 0 16,-1-2 0-16,1 1 1 16,-2 0-2-16,0 2 2 15,0-3-1-15,1 0 0 16,2-2 0-16,-1-3 0 15,1 0 0-15,-3-2 0 16,0-2 0-16,3 1 0 16,0-1 0-16,0-1 0 15,-2 1 0-15,1-1 0 16,-1 2 0-16,2 1 0 16,2 5 0-16,-1-2 0 0,-1-2 0 15,0 2 0 1,-1-1 0-16,1 1 0 0,1-2 0 15,-1 1 0-15,0 0 0 16,-3-2 0-16,3 0 0 16,-3-1 0-16,3 0 0 15,-3 0 0-15,2 1 0 16,1 1 0-16,-2 0 0 16,-1-4 0-16,0 3 0 15,0 2 0-15,0-2 0 16,0 2 0-16,0-5 0 15,0 1 0-15,0-4 0 0,0 1 0 16,0 0 0 0,0-1 0-16,0-1 0 0,-1-1 0 15,-2-2 0-15,3-3 0 16,-2 0 0-16,2-1 0 16,0-1 0-16,0 3 0 15,0-3 0-15,0 3 0 16,0-1 0-16,0 2 1 15,0-3-1-15,0 1 0 16,0-2 0-16,-3 0 0 16,3-2 1-16,0 0 0 15,0-2 1-15,-3-2 0 16,3 0 2-16,0 0-2 16,0-1 3-16,0 0 0 15,0 0 0-15,0 0-3 0,-3 0 0 16,1 0-2-16,-8-2-8 15,-3-18-510 1</inkml:trace>
  <inkml:trace contextRef="#ctx0" brushRef="#br0" timeOffset="9269.3367">3000 2740 1505 0,'0'0'139'0,"0"0"-91"15,0 0-4-15,0 0-3 16,0 0-21-16,0 0-14 15,0 0 1-15,-8-2-2 16,7 2 1-16,-1 0 0 16,1 0 0-16,-2 0 1 15,0 0 3-15,3 0-1 16,-2 0-5-16,-1 0 0 16,-2 0-1-16,-1 8-2 15,-2 1-1-15,-1 2 1 16,1 3 1-16,3 4-2 15,0 2 0-15,2 1 0 16,3 2 0-16,0 0-1 0,0 1 1 16,3 1 0-1,12-4 1-15,1-1-1 16,4-3 0-16,5-3 0 0,-1-3 0 16,3-5 0-16,-3-6 1 15,3 0 0-15,-5 0 1 16,-4 0 2-16,0-14-1 15,-9-6 0-15,-3-4 2 16,-3-7-4-16,-3-3 2 16,-3-7-2-16,-17 2-1 15,-5 7 1-15,-2 6-2 16,2 8 0-16,-2 9-1 16,1 6-3-16,3 3-3 15,2 0-9-15,5 12-4 0,6 6-15 16,6-1-48-16,4 0-287 15</inkml:trace>
  <inkml:trace contextRef="#ctx0" brushRef="#br0" timeOffset="9953.1706">3363 2798 1663 0,'0'0'65'16,"0"0"-44"-16,0 0 8 16,0 0-8-16,0 0-8 15,0 0-6-15,-30 48-3 16,22-25 1-16,2-1-3 15,6-1 2-15,0 1-1 16,0-3 0-16,0-2-2 16,9-6 1-16,2 0-2 15,2-6 1-15,-2-2 0 0,8-3 2 16,-6 0 6-16,2 0-1 16,-2-11-2-16,1-5-1 15,-7-2 1-15,-4-6-1 16,-3 0-4-16,0 0 2 15,-4 0 2-15,-16 3-5 16,-1 5 0-16,-2 7-5 16,-1 6-9-16,2 3-9 15,5 3-21-15,7 6-61 16</inkml:trace>
  <inkml:trace contextRef="#ctx0" brushRef="#br0" timeOffset="10644.8097">3628 2844 1514 0,'0'0'173'0,"0"0"-143"15,0 0-2-15,0 0 4 16,0 0-15-16,0 0-6 16,-24 30-5-16,18-16 0 15,1-2 0-15,4 5-4 16,1 0 1-16,0-1-1 16,0-1 1-16,2-2-2 15,8-2 1-15,5-3 2 16,-2-2 1-16,2-4 0 15,0-2 0-15,1 0 2 16,-2 0 0-16,2-4 0 16,-7-9 2-16,-3-2 0 15,-4-7 1-15,-2 2-2 0,0-2 2 16,-8 2-2-16,-8 6-6 16,-2 5-2-16,-1 2-3 15,5 7 2-15,-2 0-12 16,4 3-21-16,5 6-42 15</inkml:trace>
  <inkml:trace contextRef="#ctx0" brushRef="#br0" timeOffset="15791.3283">3328 5157 1748 0,'0'0'45'16,"0"0"-36"-16,0 0 13 15,0 0 7-15,0 0-15 16,0 0-4-16,0 0-2 16,0 13-5-16,0-12 3 15,0 2-2-15,0 2-2 16,0 7 3-16,0 5-2 16,0 4 3-16,0 4-3 15,0 4 1-15,0 2-1 16,0 1-2-16,0 4 0 15,0-1-1-15,0-2 2 16,3 1-2-16,-1-1 0 0,1-5 0 16,-3-2 1-1,1-6-1-15,-1-7 0 0,2-4 0 16,0-2 0-16,0-7 1 16,-2 0-1-16,0 0 0 15,0 0 0-15,0 0 1 16,0 0-1-16,0 0-1 15,3-7-6-15,6-10-33 16,3-3-126-16</inkml:trace>
  <inkml:trace contextRef="#ctx0" brushRef="#br0" timeOffset="24045.9299">4754 5260 1508 0,'0'0'144'0,"0"0"-96"16,0 0-1-16,0 0-8 16,0 0-21-16,0 0-3 0,0 0-2 15,0 0 2-15,0 0-4 16,0 0 1-16,0 0-3 15,0 0-1 1,-3 0-1-16,3 0 0 0,0 0-4 16,0 0 1-16,0 0 0 15,0 0-1-15,0 0 0 16,0 0-2-16,0 0-1 16,0 0 0-16,0 11-1 15,0 6 1-15,0 3 1 0,0 4 0 16,0 2-1-1,0 1 0-15,0-1 1 0,0 1-2 16,0-1 2-16,0-4-1 16,0 0 0-16,3-5 0 15,0-4 1-15,-3-3-1 16,2-4 0-16,1-1 0 16,-3-5 0-16,1 0 0 15,-1 0 0-15,0 0 0 16,0 0 0-16,2 0-2 15,-2 0-5-15,0 0-9 16,0-7-36-16,0-3-45 16</inkml:trace>
  <inkml:trace contextRef="#ctx0" brushRef="#br0" timeOffset="24833.4531">4773 5228 1775 0,'0'0'42'0,"0"0"-26"15,0 0-2-15,0 0-1 16,0 0-3-16,0 0-8 15,54-17-1-15,-25 17-1 16,-1 0 0-16,-3 0 1 16,-4 5-2-16,-1 4 2 15,-4 3-2-15,-6 1 1 0,-4 1-2 16,-3 3 1 0,-3 2 0-16,0-1-1 0,-12 0-3 15,-3-1 2-15,-1-1 2 16,-1-3 1-16,1 0 1 15,4-5-1-15,5-2 0 16,4-4 0-16,3-1 0 16,0-1 0-16,0 0-1 15,0 0-3-15,0 0 4 16,3 2 1-16,13-2 6 16,0 2 3-16,-2-1-7 15,4 2-1-15,-3 0 0 16,1 2-1-16,2 1-1 15,-2 4 0-15,-2 1 1 0,-4 1-1 16,-3 3 0-16,0 1 0 16,-7-1 0-16,0 3 1 15,0-1-1-15,0 0 0 16,-11 0 0-16,-5-3 2 16,-1 2-1-16,-8-5 0 15,1-2 1-15,-4-1 0 16,3-4 0-16,1-2-1 15,4-2 3-15,4 0-2 16,4 0 3-16,6-5-2 16,3-2-1-16,-1 0-2 15,4-3-2-15,0 0-27 16,1-2-56-16</inkml:trace>
  <inkml:trace contextRef="#ctx0" brushRef="#br0" timeOffset="33859.2008">6305 5245 1628 0,'0'0'139'15,"0"0"-98"-15,0 0-6 16,0 0-2-16,0 0-9 15,0 0-7-15,0 0-4 16,0 0-6-16,0-3 0 16,0 3-2-16,0 0-2 15,0 0-3-15,0 0 0 0,0 12 0 16,0 8 0-16,0 2 2 16,0 2-2-16,0 2 1 15,3 0-1-15,2-1 1 16,0 1 0-16,0-5-1 15,-3-1 1-15,2-5-1 16,-2-2 0-16,-2-2 0 16,0-3-2-16,0-3 0 15,0-4-6-15,0-1-1 16,0 0-5-16,0 0-4 16,0 0-18-16,0 0-38 0</inkml:trace>
  <inkml:trace contextRef="#ctx0" brushRef="#br0" timeOffset="34353.2938">6131 5179 608 0,'0'0'1153'0,"0"0"-1117"16,0 0-18-16,0 0 11 15,0 0-7 1,0 0-9-16,50-48-7 0,-29 46-1 16,6 2 0-16,1 0-1 15,2 12 0-15,3 4 0 16,1 6-2-16,-1 7-1 15,-3 4 1-15,-5 3-2 16,-7 3 0-16,-2 0 1 16,-8 1 0-16,-6 1 0 15,-2 1-1-15,0-4 0 16,-10-3 0-16,-9-4 0 0,-6-4 0 16,-3-4-1-1,-5-4 2-15,-1-4-1 0,2-6 1 16,4-4 0-1,4-2 1-15,11-3-2 0,2 0 2 16,2 0-1-16,5 0 0 16,1 0 0-16,0 0-1 15,3-3-6-15,-2 0-4 16,2 0-11-16,0-1-31 16,0 0-94-16</inkml:trace>
  <inkml:trace contextRef="#ctx0" brushRef="#br0" timeOffset="34875.3356">7175 5390 1819 0,'0'0'40'0,"0"0"-25"16,0 0 7-16,0 0-6 15,0 0-10-15,0 0-5 16,-2 0-1-16,2 0 0 16,0 0-1-16,0 0 0 15,0 0 1-15,3 0 0 16,-1 0 0-16,1 0 1 15,-3 0 4-15,0-5 0 16,0-2 3-16,0 1 1 16,-3 2-1-16,-3 2-1 0,-3-1-3 15,3 3-3-15,3 0-1 16,1 0 0-16,-2 0-1 16,4 0-9-16,0 0-16 15,0 0-87-15</inkml:trace>
  <inkml:trace contextRef="#ctx0" brushRef="#br0" timeOffset="37419.0168">9812 2685 1377 0,'0'0'156'16,"0"0"-82"-16,0 0-9 15,0 0-18-15,0 0-19 16,0 0-8-16,0 0-2 0,-3 0-8 15,3 0-3-15,0 0 1 16,0 0 4-16,-2 0-1 16,2 0-4-16,-4 0 4 15,1 2-6-15,0-2 0 16,-3 1-3-16,3 0 2 16,-3 2-2-16,-1 1 2 15,0-1-1-15,2 3 1 16,-3 1 3-16,1 2-4 15,-3 2 1-15,3 0 0 16,1 1-1-16,0 4-3 16,1-1 1-16,3 4 1 15,-2-2-2-15,4 0 1 0,0 0-1 16,0-2 2-16,0-1-2 16,8-1 1-16,1-2-1 15,2-3 1-15,2-3-1 16,1-2 2-16,-2-2-1 15,2-1 2-15,0 0-1 16,1 0 1-16,-5-9 0 16,1-1 0-16,-2-3 2 15,-5-1-2-15,-1-2 1 16,-3-2-3-16,0-1 1 16,0-2-1-16,-9 3-1 15,-6 1-1-15,2 3 0 0,-5 6-3 16,0 1-2-1,3 3 2-15,2 4-18 0,1 0-40 16,6 0-115-16</inkml:trace>
  <inkml:trace contextRef="#ctx0" brushRef="#br0" timeOffset="38064.7086">10082 2738 1790 0,'0'0'22'0,"0"0"-14"15,0 0 17-15,0 0-2 16,0 0-13-16,0 0-5 16,-67 75 0-16,61-56-3 15,3-1 0-15,3 1 0 16,0 0-1-16,0-2 0 15,6-1 0-15,9-3 0 16,1-2-1-16,5-5 2 16,1-2-1-16,2-4 0 0,-1 0-1 15,0 0 2-15,-2-10-2 16,-4-4 3-16,-2-3 0 16,-6 1 2-16,-7-2 4 15,-2-3 0-15,0 0 0 16,-11-2-5-1,-12 4 1-15,-4 3-5 0,1 5 0 16,0 6-1-16,7 5-9 16,4 0-15-16,9 0-150 15</inkml:trace>
  <inkml:trace contextRef="#ctx0" brushRef="#br0" timeOffset="58677.997">7753 5148 1770 0,'0'0'69'16,"0"0"-53"-16,0 0-2 16,0 0 8-16,0 0-5 15,0 0-7-15,0 0-5 16,-4 17-2-16,1-7-2 16,-4 9 0-16,-2 7 7 15,-2 3-4-15,-2 2 1 16,-1 3-3-16,0 1-1 15,0 2 1-15,3-3-1 0,1-8 0 16,6-2-1 0,4-8 0-16,0-4 0 0,0-4-1 15,0-3 0-15,9 1 1 16,10-3 2-16,5-2-1 16,6-1 2-16,10 0-1 15,-1 0-1-15,4 0 0 16,-3 0-1-16,-2 0 0 15,0-7 1-15,-8 1-1 16,0-4 0-16,-9-1 2 16,-3 2-2-16,-5-2-2 15,-4-3 2-15,-1 0 0 16,-5-5-3-16,-3-6 2 16,0 2 0-16,0 0 1 15,-3-1 0-15,-8 6-1 0,-1 7 1 16,2 3 1-1,4 4 3-15,3 3 1 0,0 1-2 16,3 0-3-16,-2 8 0 16,1 17 0-16,1 8 0 15,0 5 2-15,0 4-1 16,0 4-1-16,0-3 1 16,7 0-1-16,1-4 1 15,-2-10-1-15,0-4 0 16,-3-8 0-16,-2-9 0 15,-1-2 0-15,0-6-6 16,0 0-9-16,0 0-9 0,0-6-60 16</inkml:trace>
  <inkml:trace contextRef="#ctx0" brushRef="#br0" timeOffset="59503.7309">2980 4732 1763 0,'0'0'36'16,"0"0"-5"-16,0 0-11 15,0 0-8-15,-99 9 5 16,67 19-9-16,-6 10 2 15,3 13-5-15,-4 14 1 16,2 18 1-16,7 18-3 0,9 10-1 16,8 9 0-16,13-2-1 15,0-4 1-15,30-11-2 16,17-11-1-16,18-12-1 16,18-13-1-16,14-11-6 15,15-17-21-15,3-15-63 16</inkml:trace>
  <inkml:trace contextRef="#ctx0" brushRef="#br0" timeOffset="60508.4563">8286 4565 1757 0,'0'0'59'16,"0"0"-29"-16,0 0-7 15,0 0 1-15,0 0-6 16,0 0-9-16,0 0-7 16,64-22-2-16,-16 32 1 15,7 19 1-15,2 13-2 16,1 13 0-16,-6 12 2 16,-3 8-2-16,-4 12-1 15,-14 5 1-15,-10 7 0 0,-15 1-1 16,-6-3 1-1,-6-1-1-15,-20-6 1 0,-6-7 0 16,-5-9-2-16,-1-13-2 16,3-7 0-16,3-9 3 15,7-11 0-15,9-7 1 16,7-12 0-16,3-6-3 16,4-7-5-16,1-2-11 15,1 0 4-15,0-14-24 16,0-6-309-16</inkml:trace>
  <inkml:trace contextRef="#ctx0" brushRef="#br0" timeOffset="60960.1322">9023 5552 1895 0,'0'0'20'16,"0"0"-15"-16,0 0-4 15,0 0 0-15,0 0 1 16,0 0 4-16,-3 85-1 16,3-47-3-16,4 3 0 15,4 0 0-15,-2 1-2 16,0 0 2-16,1-8-2 15,-7-4 0-15,3-7 0 16,-1-7-1-16,-2-7-1 16,3-3-6-16,-3-4-7 0,1-2-15 15,1 0-14-15,1-11-49 16</inkml:trace>
  <inkml:trace contextRef="#ctx0" brushRef="#br0" timeOffset="61536.4551">9523 5412 1781 0,'0'0'56'16,"0"0"-38"-16,0 0 1 15,0 0 5-15,0 0-6 16,-99 16-9-16,75 6-3 16,2 3-2-16,1 8-1 15,5 4-1-15,5 3 0 0,5 2-2 16,6 1 1 0,0 0 0-16,12-1 0 0,9-1-1 15,9-4 0-15,0-4-3 16,4-8 1-16,-1-6 1 15,0-9-1-15,-4-6-2 16,0-4 4-16,-4 0 0 16,-5-14 2-16,-6-8-1 15,-6-2 0-15,-8-7 0 16,0-1 2-16,-11 1 0 16,-12 7-1-16,0 7 5 15,0 9-4-15,-1 8-2 16,4 0-1-16,1 5-3 0,2 18-9 15,4 3-15 1,7 1-115-16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6:5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7184 8568 1483 0,'0'0'157'16,"0"0"-102"-16,0 0-7 15,0 0-12-15,0 0-17 16,0 0-4-16,0 0-3 16,-6 0-1-16,6 0-2 15,0 0-2-15,0 0-2 16,0 0-1-16,0 0 0 16,0 0-2-16,0 0 0 15,0 0-2-15,0 0 1 16,0 0-1-16,0 0 1 15,0 0-2-15,0 6 1 16,0 4 0-16,0 0 1 16,0 2 0-16,0 0 1 15,0-1-2-15,0 0 0 16,0 0 1-16,0 3 1 0,0 0-2 16,0 0 0-16,0 3 0 15,0-3 0-15,0 1 1 16,0 0-1-16,0-1 1 15,4 0-1-15,-1 1 1 16,-1-3-1-16,-1 1 0 16,1-2 0-16,-1 0 1 15,-1 2-1-15,2-1 1 16,-2 0-1-16,0 0 1 16,0 1-1-16,1-2 0 15,-1 2 0-15,3-3 0 16,-3 3 1-16,0 0-1 15,0-1 2-15,0 0-2 0,0 0 0 16,0-3 1-16,0 1 0 16,0 0-2-16,0 1 2 15,0 0-1-15,0-1 0 16,0 0 1-16,0 2-1 16,0-1 0-16,0 0 0 15,0 0 1-15,0 2-1 16,0-1 0-16,0 0 2 15,0-1-2-15,0-1 0 16,0 2 0-16,0-2 0 16,0-1 1-16,0 4-1 0,0-1 0 15,0 0 0 1,0 1 2-16,0-4-2 16,0 3-1-16,0 0 1 0,0 3 0 15,0-3 0-15,0 1 0 16,0 1 2-16,0-2-2 15,0 1 0-15,0 0 0 16,0-1 0-16,0-1 0 16,0-2 1-16,0-1-1 15,0 1 1-15,0 0-1 16,0 1 0-16,0 1 1 16,0 0-1-16,0-1 0 15,0 2 0-15,0 0 0 16,0-3 1-16,0 5-1 15,0-1 0-15,0-2 1 0,1 1 0 16,-1-1-1-16,0 0 0 16,1 0-1-16,-1-2 2 15,2 1-1-15,-2-3 1 16,2 3-1-16,1-3 0 16,-3 5-1-16,6 0 1 15,-3 0 0-15,0 1 1 16,0-4-1-16,0 2 0 15,0-2 1-15,-1 0-1 16,2-1-1-16,-3 1 1 16,1-2 0-16,-1 1 2 15,1-2-2-15,-2 0 0 16,0 2 0-16,0-2 0 0,0-1 0 16,3 1 0-16,-3 1 0 15,0 0 0-15,0 1 0 16,0 3 1-16,0-3-2 15,0-2 1-15,0 2 0 16,0-2 0-16,0 0 1 16,0-1-1-16,0 2 0 15,0 2 0-15,0 0 0 16,0 2-1-16,-3-5 1 16,3 2 0-16,0 0 0 15,-2-1 0-15,1 1 0 16,1 1 0-16,-2 1 0 15,1-2 1-15,-1 0-1 16,2-2 1-16,-2 1-1 16,1 0 0-16,1-1 0 0,0 0 0 15,-1-1 0-15,1-2 0 16,0 1 1-16,-3-1-1 16,2-1-2-16,1 3 2 15,0-5 0-15,0 2 0 16,0-2 1-16,0 0-1 15,0 0 0-15,0 0 0 16,0 0 0-16,0 0 0 16,0 0 0-16,0 0 1 15,0 0-1-15,0 0 0 16,-2 0-1-16,1 0 0 16,-2 0-7-16,-3 0-31 0,-2-10-88 15</inkml:trace>
  <inkml:trace contextRef="#ctx0" brushRef="#br0" timeOffset="9403.5213">8256 8495 541 0,'0'0'1012'15,"0"0"-918"-15,0 0-41 16,0 0-9-16,0 0-11 15,0 0-16-15,0 0-6 16,0 0 3-16,-4 0-7 16,4 0 0-16,0 0-4 15,0 0 1-15,0 0-1 0,0 0-1 16,-2 0 0-16,1 2-1 16,-1 7 1-16,1-1 1 15,-1 6 0-15,1-2 0 16,1-1 2-16,-2 3 1 15,2 0-4-15,-1 0 1 16,-1 2 0-16,2-1 0 16,0 3-1-16,0 0 0 15,0-2 0-15,0 3-1 16,0-2 0-16,0 0 0 16,0-3-1-16,0 1 0 15,0 1 0-15,0-2 1 16,0 3-1-16,0-1 1 15,0-1-1-15,0 2 1 0,0 2-1 16,0-2 1-16,0 0-1 16,0 0 0-16,0-1 1 15,2-2 0-15,-1 2-1 16,1-2 0-16,-1 0 0 16,-1-1 0-16,2 1 1 15,-2-2-1-15,0 3 0 16,1-3 0-16,-1 4 1 15,0-2-1-15,2 2 1 16,-1-1-1-16,1-1 0 16,-2 2 0-16,3-2 0 15,-2 0 0-15,2 0 0 16,-2 0 0-16,1 1 0 0,1 0 0 16,-3-3 2-16,3 4-2 15,-1-2-1-15,1 1 1 16,-3-1 0-16,3 2 1 15,-2-2-1-15,-1-2 1 16,2 3-1-16,-1-3 0 16,-1-2 0-16,2 2 0 15,-2-3 0-15,0 3 0 16,3-2 1-16,-3 1-1 16,0 0 0-16,1-2 0 15,-1 3 0-15,0 3 0 16,0 0 1-16,0 4-1 15,0-4 0-15,0 1 1 0,0-2 1 16,0-1-2-16,0-1 0 16,0 0 0-16,0 0 0 15,0 0 1-15,0 1-1 16,0 0 0-16,0 0 2 16,0 2-1-16,0-1-1 15,0 2 1-15,3 0 0 16,-3-1-1-16,1 1-1 15,1-2 1-15,-2-1 0 16,0-1 1-16,0-2-1 16,0 0 0-16,0-1 1 15,0-3 0-15,0 2-1 16,0-1 0-16,0 0 0 16,0 1 0-16,0 1 0 0,0 1-1 15,0-1 1 1,0 2 0-16,0-1 1 0,0 0-1 15,0-1 0-15,0-1 0 16,0 0 0-16,0-2 0 16,0-1 1-16,0-2-1 15,0 0 0-15,0-1 0 16,0-2-1-16,0 0 1 16,0 0 0-16,0 0 1 15,0 0-2-15,0 0 1 16,0-13-20-16,-2-9-186 15</inkml:trace>
  <inkml:trace contextRef="#ctx0" brushRef="#br0" timeOffset="22420.958">8328 10213 885 0,'0'0'620'0,"0"0"-533"16,0 0-28-16,0 0-4 0,0 0-13 16,0 0-17-1,0 0-9-15,0-12-6 0,0 12-1 16,0 0 3-16,0 0-4 16,0 0 2-16,0 0-1 15,0 0-5-15,0 0-1 16,0 0-1-16,0 0-1 15,0 0 0-15,0 0 0 16,0 0 0-16,0 0-1 16,0 0 0-16,0 0 0 15,0 0 0-15,0 0 1 16,0 0-1-16,0 0 1 16,0 4 0-16,0 4-1 15,0 1 1-15,-2 1 0 16,1 1 1-16,1 2 0 0,-2-1 0 15,2 0-1 1,0 0 1-16,-1 0-2 0,-1 0 1 16,1 2 1-16,-2-2-1 15,-1 1-1-15,4-1 0 16,0 1 1-16,-2-2-1 16,2 3 0-16,-2-1 0 15,1-1 0-15,-1 0 0 16,2 1 1-16,0-2-1 15,-2-1 0-15,2 3 0 16,0 0 0-16,0-1 0 16,0 0 0-16,0 1 0 0,0-1 0 15,0 2 1-15,0 0-1 16,0 0 0-16,0 0 0 16,0 0 0-16,0 0 0 15,0 0 1-15,0-1-1 16,0-1 0-16,0 1 0 15,0-1 0-15,0-1 0 16,0 0 0-16,2 0 0 16,-2 1 0-16,2 0 0 15,-2-4 0-15,0 4 0 16,0 0 0-16,0-1 0 16,0 0 0-16,0-2 1 15,1 1-1-15,-1-3-1 0,2 1 1 16,-2 1 1-1,0 1-1-15,0-1 0 0,0-1 0 16,2 3 0-16,-2-1 0 16,0-1 0-16,4 0 0 15,-4 0 0-15,0 1 0 16,3-1 0-16,-3 1 0 16,0 0 0-16,0 0 0 15,0-3 0-15,0 1 0 16,1-1 0-16,1 0 0 15,-2 4 0-15,1-1 0 16,-1-1 0-16,0 2 1 16,2-4-1-16,-2 4 0 15,0 0 0-15,0 1 0 0,0 1 0 16,0-2 0-16,0 2 0 16,0-1 0-16,1 2 0 15,1-3 0-15,1 1 0 16,-2-1 0-16,0 4 0 15,1-3 0-15,1 2 0 16,-1-2 0-16,-1 0 0 16,1 0 0-16,-2-2 0 15,1 4 0-15,-1-2 0 16,2 1 0-16,-1 1 0 16,3 3 0-16,-2-1 0 15,-2-1 0-15,0 2 1 16,3-2-2-16,-3-1 1 0,0 2 0 15,0 0 0-15,0 0 0 16,0-3 0-16,0 0 0 16,0-2 0-16,0 2 1 15,0-4-1-15,0 5 0 16,0-4 0-16,0 0 0 16,0 1 0-16,0-2-1 15,0 3 1-15,0-3 0 16,0 0 1-16,0-1-1 15,0 3 0-15,0-1 0 16,0-1-1-16,0 2 1 16,0-2 0-16,0-1 0 0,0 0 0 15,0 1 0 1,0 2 0-16,0-1 0 0,0 1-1 16,0 0 0-16,0-1 1 15,0-2-2-15,0 1 1 16,0-1 1-16,0-4-1 15,0 1 0-15,0 0 1 16,0-5-1-16,0 2 1 16,0-2 0-16,0 0 0 15,0 0 0-15,0 0 3 16,0 0-3-16,0 0 3 16,0 0-2-16,0 0 0 15,0 0 1-15,0 0-2 0,0 0 0 16,0 0-5-1,0-7-18-15,0-2-36 0,0-4-1206 16</inkml:trace>
  <inkml:trace contextRef="#ctx0" brushRef="#br0" timeOffset="25353.5949">9400 10161 1440 0,'0'0'143'0,"0"0"-91"16,0 0 8-16,0 0-17 16,0 0-10-16,0 0-17 15,0 0-8-15,0-22-1 16,0 20 1-16,0 2 3 15,0 0-4-15,0 0 3 16,0 0-2-16,0 0-2 16,0 0-2-16,0 0 0 15,0 0-1-15,0 0 0 16,0 0-2-16,0 0 0 0,0 0-1 16,-1 0 0-1,-2 3 0-15,1 6 1 0,1-1 0 16,-1 3-1-16,1 2 2 15,1 2-2-15,-3 5 1 16,3 0 1-16,0-2-2 16,0 3 1-16,0-2 1 15,0 3-2-15,0 1 0 16,0-1 1-16,0-2-1 16,0 0 0-16,0-2 0 15,0 0 0-15,0 1 1 16,0-2-1-16,3 2 0 15,-2-1 0-15,1-2 0 16,1 3 0-16,-2-3 0 16,-1-2 0-16,2-2 0 0,-2 2 0 15,1 0 0-15,1 0 0 16,-2 4 1-16,1-3-1 16,-1 0 0-1,0 1 0-15,2-1 0 0,-2 0 0 16,0-1 0-16,0 0 1 15,0-3-1-15,0 1 0 16,0-3 0-16,0 1 0 16,0-1 1-16,0-1-1 15,0 4-1-15,0-1 1 16,0 0 0-16,0 0 0 16,0 1 0-16,0-1 1 0,0 2-1 15,0-2 0 1,0 1 0-16,0-3 0 0,0 1 0 15,0 1 0-15,0 0 1 16,0 1-1-16,0 0 0 16,0-2 0-16,0 2 0 15,0-2-1-15,0 1 1 16,0-1 0-16,0 1 0 16,0-1 1-16,0 1-2 15,0-2 1-15,0 2 0 16,0 1 0-16,0-1 0 15,0 1 0-15,0 1 0 16,0 1 0-16,0 0 0 16,0-1 0-16,0-1 0 0,0 3 0 15,0-1 0-15,0-2 0 16,0 2 0-16,0-1 0 16,0 0 0-16,0 3 0 15,0-2 1-15,0 3 0 16,0 0-2-16,0 0 0 15,0 0 1-15,0-2 1 16,0-1-1-16,0-2-1 16,0 2 1-16,0 1 2 15,0-1-2-15,0 1 0 16,0-3-1-16,0-1 0 16,0 0 1-16,0-2 1 15,0-1-1-15,0 4 0 0,0-4 0 16,-2 1 0-1,2 2 0-15,0-5 0 0,-1 3 0 16,-1-2 0-16,1 1 0 16,-1-2 0-16,1 0 0 15,1-1 1-15,0-1-2 16,0 0 1-16,0-1 0 16,-2-2 1-16,2 1-1 15,0 1 0-15,-1 2 0 16,1 0 0-16,0-1 0 15,0-1 0-15,0 4 0 16,-2-3 0-16,2 4 0 0,0 2 0 16,-1 2 0-16,-2 0 0 15,1-1 0 1,1 0 0-16,-1-3 0 0,-2 0 0 16,1-2 0-16,3-2 0 15,0-3 0-15,0 2 0 16,0-1 0-16,0-1-2 15,0 2 2-15,0-2-1 16,0-1 1-16,0 1 0 16,0-1-1-16,0 0 1 15,0 0-4-15,0 0-9 16,0 0-11-16,3-1-25 16</inkml:trace>
  <inkml:trace contextRef="#ctx0" brushRef="#br0" timeOffset="30477.5215">9018 11947 1582 0,'0'0'89'0,"0"0"-39"16,0 0-4-16,0 0-13 15,0 0-12-15,0 0-10 16,0 0-2-16,0-4 1 16,0 4-3-16,0 0-4 15,0 0-1-15,0 0 0 16,0 0-1-16,0 12 2 15,0 2 4-15,0 4-3 0,0 2-1 16,0 2 0-16,0 0-1 16,0 3 1-16,0-1-1 15,0 2-1-15,0 2 0 16,0 0 0-16,0-1 0 16,0 2 0-16,2 0-1 15,-1 0 0-15,2 1 1 16,-3-2-1-16,2-2 1 15,-2 2-1-15,4 0 0 16,-2 0 1-16,-2 0-1 16,0 3 0-16,0 0 0 15,0 1 0-15,0 3 1 16,0-2-1-16,0 0 0 16,0 1 1-16,0-2-1 15,0 2 1-15,0 3-1 16,0 1 0-16,0 3 0 15,0 3 1-15,0 1-1 0,0 2 0 16,0 3 0-16,0-2 2 16,0 3-2-16,0 0 0 15,0 1 0-15,-6 0 0 16,1-1 0-16,-1-5 1 16,1-3-1-16,-2-8 0 15,0-5 0-15,4-3 0 16,0-7 0-16,1-6 0 0,-1-3 0 15,3-5 0 1,0-6 0-16,0 3 0 0,0-3 1 16,0 0-1-16,0-8 0 15,0-9-18-15,0-7-52 16,0-5-1117-16</inkml:trace>
  <inkml:trace contextRef="#ctx0" brushRef="#br0" timeOffset="31619.6507">7934 11969 1645 0,'0'0'70'16,"0"0"-57"-16,0 0 9 16,0 0 18-16,0 0-16 15,0 0-5-15,0 39-2 16,0-21-6-16,0 7 3 16,0 3-6-16,0 5-2 0,0 10 0 15,0 6-1 1,0 11-2-16,0 5-3 0,0 7 3 15,0 5-1-15,3 2-1 16,8-2 0-16,2-2 0 16,2-12-1-16,1-2 0 15,1-3 1-15,-4 2-1 16,-4 3 0-16,-3-4 1 16,-3 2-2-16,-3-2 2 15,0-3-2-15,0-1 2 16,0-4 0-16,-1-5-1 15,-4-8 0-15,3-8 0 0,1-8 0 16,-1-8 0 0,2-8 0-16,0-3 0 0,0-3 0 15,0 0 0-15,0 0 0 16,2-9-5-16,8-10-28 16,5-8-47-16</inkml:trace>
  <inkml:trace contextRef="#ctx0" brushRef="#br0" timeOffset="33341.93">11271 11967 1703 0,'0'0'41'15,"0"0"-8"-15,0 0-7 16,0 0 0-16,0 0-14 16,0 0-8-16,-7 0-4 15,3 16 0-15,0 4 4 16,1 3-1-16,3 5 0 16,0 3 1-16,0 4 2 15,0 2-4-15,0 2 3 16,0 3-3-16,0 0 0 15,0 0-1-15,0 2 0 16,0-4 0-16,-2 5-1 16,2 4 0-16,-1-2 0 0,-2-1 0 15,3-2 1-15,-3-5-1 16,3-3 0-16,0 1 0 16,-2-6 0-16,1 0 1 15,1-4-1-15,0-1 0 16,0-2 0-16,0-2 0 15,0 1 0-15,-3-2 1 16,0 3-1-16,3 0 0 16,-4 0 0-16,2 1 1 15,-1-3-1-15,0 3 0 16,-2-5 1-16,4 0-1 16,-2-3 1-16,3-3-1 15,0-2 0-15,0-4 0 0,0-1 1 16,0-1-1-16,0 0 1 15,0-4-1-15,0 3 1 16,3-3-1-16,4-1 0 16,1-1-3-16,2 0-9 15,-1 0-41-15,2-10-1738 16</inkml:trace>
  <inkml:trace contextRef="#ctx0" brushRef="#br0" timeOffset="34399.9983">12313 11993 1653 0,'0'0'70'15,"0"0"-38"-15,0 0-18 16,0 0 6-16,0 0-10 16,0 0-8-16,-3 32 14 15,1-3 0-15,0 5-1 16,0 10-6-16,1 9 1 15,1 6-3-15,0 5-1 16,0 1-3-16,0 5-2 0,10-1 1 16,6 2-2-1,0-5 2-15,-2-3 0 0,0-4 0 16,-3-5 1-16,-3-1-1 16,-1-3 0-16,1 0-2 15,-3-4 2-15,-1-5 0 16,2-7-1-16,-5-7 0 15,1-7-1-15,-2-4 0 16,0-7 0-16,0-1 2 16,0-6-1-16,0-1-1 15,0-1 1-15,0 0 4 16,0 0-2-16,0 0 1 16,0 0 0-16,2 0-2 15,-1-10-2-15,4-3-14 0,-1-3-50 16,2-4-1785-16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38:10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4869 5459 1598 0,'0'0'82'0,"0"0"-49"0,0 0 17 16,0 0-18-16,0 0-11 16,0 0-2-16,0 0-2 15,0 0-2-15,0-4 0 16,0 4-3-16,0-2-4 16,0 2 1-16,0 0-4 15,0 0 0-15,0 0 0 16,0 0-2-16,0 0-2 15,0 0 3-15,0 0-1 16,0 0-1-16,0 0-1 16,0 0 0-16,0 3-1 15,0 15 0-15,0 6 1 16,4 6 1-16,1 3-1 0,-1 4 0 16,1 1 0-16,-2 0 1 15,4-2-2-15,-2 0 1 16,-2 0 0-16,0-5 0 15,-2-2-1-15,1-5 0 16,1-4 0-16,-2-6 0 16,1-3 0-16,-2-5 0 15,0-1 1-15,0-5-1 16,0 0 0-16,0 0 1 16,0 0-2-16,0 0 0 15,0 0-3-15,0-5-6 16,0-9-10-16,0-1-31 0,0-1-95 15</inkml:trace>
  <inkml:trace contextRef="#ctx0" brushRef="#br0" timeOffset="583.9494">5267 5487 1734 0,'0'0'69'0,"0"0"-43"15,0 0 10-15,0 0-4 16,0 0-14-16,0 0-6 16,0-1-3-16,0 1-2 15,-3 0-1-15,3 0-3 16,0 0-2-16,0 12-1 15,0 7 0-15,0 6 3 16,0 7 0-16,0-2-1 0,0 5 0 16,3-1-2-16,1 0 1 15,-2-3 0-15,0-1 0 16,-1-2 0-16,2-5-1 16,0-1 0-16,0-6 0 15,0-4 0-15,-2-4-1 16,-1-2 1-16,0-6-1 15,2 1 1-15,-2-1 0 16,0 0 0-16,0 0-2 16,0 0-2-16,3 0 0 15,-3 0-5-15,0 0-3 16,3 0-4-16,0-7-25 0,1-3-55 16,1-3-1343-16</inkml:trace>
  <inkml:trace contextRef="#ctx0" brushRef="#br0" timeOffset="1230.9672">5626 5450 1601 0,'0'0'70'15,"0"0"-46"-15,0 0 23 16,0 0-3-16,0 0-22 15,0 0-3-15,3-6 2 16,-3 6-2-16,0 0-3 16,0 0-3-16,0-2-3 15,0 2-1-15,0 0-1 16,0-1-2-16,0 1 1 16,0 0-2-16,0 0 0 0,0 0 0 15,0 0-2-15,0 0 1 16,0 0-3-16,0 0 0 15,0 7-1-15,2 9 3 16,1 4-1-16,3 7 0 16,0 2 1-16,0 2-1 15,0 0-1-15,-2 1 0 16,1 0 0-16,-1-2-1 16,-1 0 0-16,-1-3 1 15,2-3-1-15,-1-2 1 0,-1-3-1 16,-1-4 0-1,2-1 0-15,-1-4 0 0,1-5 0 16,-2 0 0-16,1-3 0 16,-1 0 1-16,-1-2-1 15,0 0 0-15,0 0 0 16,0 0 0-16,0 0 0 16,2 0-2-16,-2 0-11 15,0 0-20-15,0-11-118 16</inkml:trace>
  <inkml:trace contextRef="#ctx0" brushRef="#br0" timeOffset="4998.677">6299 5425 1531 0,'0'0'135'0,"0"0"-87"15,0 0 7-15,0 0-24 16,0 0-6-16,0 0-4 16,0 0-4-16,0 0-3 15,0 0 1-15,0 0-5 16,0 0-1-16,0 0-3 15,0 0 1-15,0 0-2 0,0 1-2 16,0 12-2 0,0 9 2-16,0 6 4 0,0 3-2 15,0 3 1-15,0 0-2 16,0-2-1-16,0-3-1 16,0-3 0-16,0-2-1 15,0-2 0-15,0 0 0 16,0-2-1-16,0-4 0 15,0-4 1-15,0-1 0 16,0-5-1-16,0-1 1 16,0-2 0-16,0-3-1 15,0 0 0-15,0 0 0 16,0 0 1-16,0 0-1 16,0 0 1-16,0 0-1 0,0 0-3 15,0 0-5-15,0-10-11 16,6-5-28-16,3-4-192 15</inkml:trace>
  <inkml:trace contextRef="#ctx0" brushRef="#br0" timeOffset="5689.0093">6711 5484 1684 0,'0'0'129'0,"0"0"-109"16,0 0 4-16,0 0 0 16,0 0-6-16,0 0-7 15,-43 10-4-15,31 7-2 16,1 4 1-16,2 9-4 16,3 1 1-16,2 2-1 15,2 0 0-15,2-2 0 16,0 0-2-16,6-5 2 15,10-2-2-15,10-6 0 0,6-6 1 16,2-8-1 0,5-4-1-16,-2 0-1 0,-4-11 0 15,-7-6 0-15,-5-6 0 16,-8-4 1-16,-3-1 1 16,-10-5 0-16,0-4 1 15,-2-1 0-15,-19 1-1 16,-9 3 1-16,-5 5 1 15,-1 5-2-15,0 10 1 16,6 5-1-16,9 7 0 16,6 2-1-16,6 2-10 15,2 13-18-15,6 4-35 16,1-1-96-16</inkml:trace>
  <inkml:trace contextRef="#ctx0" brushRef="#br0" timeOffset="6198.2598">7188 5532 1771 0,'0'0'70'0,"0"0"-57"16,0 0 6-16,0 0 7 16,0 0-7-16,0 0-6 15,-40 52-7-15,31-30 0 16,2 1-1-16,3 4-2 15,4-1-1-15,0 1-1 16,9-1-1-16,8-3 2 16,10-2-2-16,-2-4 0 15,8-7 1-15,0-3-1 16,0-7 0-16,-5 0 1 0,-2-9-1 16,-3-13 0-16,-6-8 1 15,-3-3-1-15,-8-3 2 16,-6-1 0-16,-1-5 3 15,-21 5 1-15,-7 4 0 16,-4 10-4-16,-2 10 1 16,5 9-3-16,3 4-1 15,5 7-11-15,8 17-10 16,6 2-34-16,8-1-764 16</inkml:trace>
  <inkml:trace contextRef="#ctx0" brushRef="#br0" timeOffset="7925.6439">8290 5492 1619 0,'0'0'113'0,"0"0"-78"0,0 0 0 16,0 0-7-16,0 0-9 15,0 0-6-15,0 0-3 16,-53-3 0-16,41 9 0 16,-1 3-1-16,3 4-2 15,-3 2-1-15,3 5-1 16,-1 2-2-16,4 2 0 16,2 1-1-16,5-2-1 15,0 1 1-15,0-2-1 16,13-2 1-16,7-2-1 15,3-3-1-15,6-6 1 16,3-3 0-16,3-6 0 16,1 0-1-16,0-2 1 15,-7-11 0-15,-5-5-1 0,-2-2 1 16,-9-2 0-16,-3 0 0 16,-7-7-1-16,-3-2 0 15,-7-2 1-15,-20-2-1 16,-3 9 0-16,-4 6-1 15,-2 7 1-15,1 7-1 16,3 6-1-16,4 0-7 16,11 2-11-16,7 10-27 15,4 0-52-15</inkml:trace>
  <inkml:trace contextRef="#ctx0" brushRef="#br0" timeOffset="9260.1605">8793 5455 1759 0,'0'0'43'0,"0"0"-23"16,0 0 11-16,0 0-4 15,0 0-8-15,0 0-12 16,0 0 0-16,0 0 2 16,0 0-4-16,0 0-1 15,0 0 0-15,0 7-3 16,0 10 0-16,0 5 7 16,0 5-4-16,0 4-1 15,0 1 2-15,0 3-2 16,0-2-2-16,0-1 0 0,0 1-1 15,0-4 1-15,0-3-1 16,0-4 1-16,0-2-1 16,0-6 0-16,0-4 1 15,0-3-1-15,0-6 0 16,0-1 0-16,0 0 0 16,0 0 0-16,0 0 0 15,0 0-2-15,0-3-3 16,0-5-6-16,0-2-6 15,0-1-31-15,0-1-242 16</inkml:trace>
  <inkml:trace contextRef="#ctx0" brushRef="#br0" timeOffset="9860.028">9142 5513 1711 0,'0'0'94'16,"0"0"-81"-16,0 0 3 16,0 0 19-16,0 0-14 15,0 0-6-15,-48 48-8 16,40-28-1-16,3 1-3 0,-1 3 1 15,5-1-1 1,1 3 0-16,0-1-3 0,7-1 1 16,8-2 0-1,4-3 0-15,2-5 0 16,3-5-1-16,2-1 1 0,2-8 0 16,-1 0-1-16,1 0 1 15,-3-11-1-15,-4-7 1 16,-1-3-1-16,-7-1 2 15,-4-6 2-15,-2 0 1 16,-7-3-1-16,0-4-1 16,-12-2-1-16,-10 4 1 15,-6 4 0-15,-2 8-1 16,0 6-2-16,-1 7 0 16,4 8-2-16,2 0-11 0,6 5-12 15,5 6-57 1,11 1-1457-16</inkml:trace>
  <inkml:trace contextRef="#ctx0" brushRef="#br0" timeOffset="11210.9712">10293 5467 1569 0,'0'0'144'16,"0"0"-100"-16,0 0-6 15,0 0-6-15,0 0-3 16,0 0-11-16,0 0-3 16,0-2-4-16,-4 2-3 15,-3 0-2-15,-2 5 0 16,-4 7-1-16,3 4 0 16,-2 3 0-16,1 4 0 15,4 4-3-15,5-1 2 0,2 1 0 16,0-1-2-16,6-1 0 15,10 0-1-15,4-4 0 16,5-2-1-16,2-6 1 16,1-7 0-16,-1-3-1 15,1-3 1-15,-2 0 0 16,-1-6-1-16,-3-10 1 16,-4-3 0-16,-4-2-1 15,-6-2 1-15,-6-4-1 16,-2-4 0-16,-3-3 1 15,-16 0-1-15,-8 4 0 16,1 5-1-16,-2 5-1 16,1 7 2-16,3 4-2 15,3 5-1-15,9 4-8 0,2 0-4 16,4 4-13-16,2 11-38 16,4 4-57-16</inkml:trace>
  <inkml:trace contextRef="#ctx0" brushRef="#br0" timeOffset="11654.7102">10759 5412 1838 0,'0'0'46'0,"0"0"-34"16,0 0 11-16,0 0-5 15,0 0-3-15,0 0-8 16,0 2-6-16,0 17 2 15,0 3 4-15,0 7-1 0,0 1-2 16,0 1 0-16,0 2-2 16,0-5-1-16,0-2 1 15,0-5-2-15,0-3 0 16,0-1 1-16,0-5-1 16,0-2-1-16,0-4-1 15,0-1-2-15,0-5 0 16,0 0-3-16,0 0 0 15,3 0-4-15,2 0-7 16,2-2-14-16,2-8-82 16</inkml:trace>
  <inkml:trace contextRef="#ctx0" brushRef="#br0" timeOffset="12066.8664">11154 5390 1855 0,'0'0'35'0,"0"0"-23"15,0 0 5-15,0 0-3 16,0 0-7-16,0 0-1 0,0 41 5 16,0-19-4-1,0 4-1-15,3-1 0 0,0 2-2 16,0 1-1-16,-2-3 0 16,3-3 0-16,-3-1-2 15,3-2 0-15,-1-4-1 16,-1-3 0-16,1-3 0 15,-1-4 0-15,-2-4 1 16,0 1-2-16,1-2-2 16,-1 0 0-16,0 0-8 15,0 0-5-15,0 0-11 16,0-12-96-16</inkml:trace>
  <inkml:trace contextRef="#ctx0" brushRef="#br0" timeOffset="13369.8715">11917 5607 1835 0,'0'0'30'0,"0"0"-26"15,0 0 7-15,0 0 4 16,0 0-9-16,0 0-3 16,0 2-3-16,0-2 1 15,7 0 1-15,2 0-1 16,-3 0 1-16,-3 0-1 15,-2 0-1-15,-1 0 3 16,0 0 2-16,0 0 4 16,0 0-1-16,-4-5-6 15,-5 3 0-15,2-2 0 16,1 4-1-16,6 0 0 16,-4 0-1-16,3 0 0 15,-2 2-1-15,1 7 1 0,2 2-1 16,0 1-1-16,0-3-2 15,0-1 0-15,0-4-1 16,2 0 2-16,-1-2 3 16,-1-2-1-16,0 0 1 15,0 0 6-15,0-10-5 16,0 0 4-16,0-2-1 16,0 2-4-16,0 2 1 15,0 1-1-15,5 1-3 16,0 1-33-16,-1 0-269 15</inkml:trace>
  <inkml:trace contextRef="#ctx0" brushRef="#br0" timeOffset="14141.5529">12570 5336 1610 0,'0'0'204'0,"0"0"-185"16,0 0 8-16,0 0 1 15,0 0-9-15,0 0-9 16,-37 8-4-16,28 4 1 16,-2 7-2-16,1 3-1 15,1 2-1-15,4 3 0 16,2 0 0-16,3-2-1 16,0 0-1-16,2-3 0 15,13-2 0-15,7-3 0 0,5-6-1 16,4-4 0-1,4-6 1-15,0-1 0 0,-2 0-1 16,-3-5 0-16,-6-11 0 16,-4-2 0-16,-6-4 0 15,-2-2 0-15,-11-2 0 16,-1-2 1-16,0-2 0 16,-17 2-1-16,-9 4 0 15,-3 5 0-15,-9 5-1 16,4 7-1-16,1 7-4 15,5 0-7-15,7 0-25 16,9 10-93-16</inkml:trace>
  <inkml:trace contextRef="#ctx0" brushRef="#br0" timeOffset="14578.2889">13065 5313 1879 0,'0'0'29'15,"0"0"-13"-15,0 0 7 16,0 0-7-16,0 0-5 16,0 0-5-16,0-2-4 15,0 15-2-15,0 7 3 16,0 5 0-16,0 1-1 16,0 4-1-16,0 3-1 15,1-4 1-15,1 0-1 16,1-5 1-16,-1-5-1 15,-2-4-1-15,1-7 0 16,2-2-2-16,-1-3 1 16,-1-3-3-16,0 0-1 0,1 0-2 15,2 0-5-15,4 0-4 16,1-5-9-16,1-7-72 16</inkml:trace>
  <inkml:trace contextRef="#ctx0" brushRef="#br0" timeOffset="15077.8465">13402 5300 1821 0,'0'0'42'0,"0"0"-30"16,0 0 6-16,0 0-3 16,0 0-9-16,0 0 6 15,-42 42-4-15,32-21-3 16,2 3-1-16,4 1-2 15,2-1-1-15,2 2 1 16,0-2-2-16,6-2 1 0,8-2-1 16,7-3 1-1,3-3-1-15,2-6 0 0,0-5 1 16,3-3-1-16,-4 0 0 16,-2-5 0-16,0-9 1 15,-3-5-1-15,-4-2 1 16,-7-3 0-16,-5-2 0 15,-4-4 2-15,-3-2 1 16,-13 1-3-16,-10 5 0 16,-1 6 2-16,-1 6-3 15,-1 9 0-15,7 2-2 16,3 3-9-16,8 4-17 16,7 5-103-16</inkml:trace>
  <inkml:trace contextRef="#ctx0" brushRef="#br0" timeOffset="16760.7436">14279 5269 1475 0,'0'0'286'16,"0"0"-254"-16,0 0-4 15,0 0 7-15,0 0-4 16,0 0-10-16,-7-12-7 16,7 12-2-16,0 0-2 15,-2 0-1-15,2 0-2 16,-4 0-2-16,4 0-2 16,0 2-1-16,-3 15-2 0,0 7 2 15,-1 5 4-15,3 5-2 16,-2-2 1-16,3-2-3 15,0 0 0-15,0-1-1 16,0-5-1-16,0-4 0 16,0-1 0-16,0-5 0 15,3-4 1-15,-2-7-1 16,1-1-1-16,-2-2 0 16,0 0-1-16,0 0-1 15,0 0-5-15,3 0-3 16,0 0-4-16,8-2-5 15,-1-7-25-15,1-2-87 16</inkml:trace>
  <inkml:trace contextRef="#ctx0" brushRef="#br0" timeOffset="17298.9876">14758 5308 1806 0,'0'0'61'15,"0"0"-50"-15,0 0 9 0,0 0-1 16,0 0-5-16,0 0-8 16,-60 12 0-16,49 4-3 15,0 0 3-15,2 2-1 16,2-1-3-16,4 2 0 16,3 0-2-16,0 0 2 15,0 1-1-15,11-2 0 16,8-2-1-16,4-3 2 0,4-4-1 15,1-4-1 1,1-5 1-16,-3 0-1 0,0 0 1 16,-4-8-1-16,-4-5 0 15,-6 1 1-15,-3-2 0 16,-7-3 0 0,-2-5 0-16,0 0-1 0,-14-5 0 15,-5 3-1-15,-4 0 1 16,0 4 0-16,1 6 0 15,6 6-1-15,1 4-2 16,5 2-5-16,1 2-8 16,2 0-9-16,2 6-49 15,2 5-49-15</inkml:trace>
  <inkml:trace contextRef="#ctx0" brushRef="#br0" timeOffset="17777.4683">15190 5300 1833 0,'0'0'46'0,"0"0"-30"16,0 0 7-16,0 0-3 0,0 0-8 15,0 0-7-15,-17 13-4 16,8 3 2-16,1 4-1 16,4-1-2-16,4 0 1 15,0 1 0-15,0 1-1 16,6-3 1-16,9 0 0 15,5-4-1-15,4-5 2 16,3-1-2-16,-2-7 0 16,1-1 1-16,-2 0-1 15,-3-9 1-15,-5-6 0 16,0-4 0-16,-8-5 0 16,-5-1-1-16,-3-1 1 15,-3-2-1-15,-17 5 0 0,-3 4 0 16,-4 8 0-1,-3 7-1-15,-1 4 1 0,-1 0-16 16,7 4-22-16,6 4-125 16</inkml:trace>
  <inkml:trace contextRef="#ctx0" brushRef="#br0" timeOffset="18888.98">16063 5211 1822 0,'0'0'48'0,"0"0"-17"0,0 0-4 16,0 0-5-16,0 0-5 16,0 0-7-16,-3-3-2 15,3 3-7-15,-3 15-1 16,3 5 0-16,-1 11 6 15,-2 0-3-15,3 3 0 16,0 0-1-16,0 0 0 16,0-5-1-16,0 0-1 15,0-7 0-15,0-3 1 16,0-5-2-16,0-4 1 16,0-5-3-16,0-2-2 15,3-1-4-15,-2-2-4 16,2 0 3-16,4 0-7 0,4-2-4 15,4-8-48-15,-2-1-174 16</inkml:trace>
  <inkml:trace contextRef="#ctx0" brushRef="#br0" timeOffset="19473.4494">16394 5313 1719 0,'0'0'77'16,"0"0"-58"-16,0 0 13 16,0 0 0-16,0 0-7 0,0 0-14 15,-7 7-5-15,2 2 0 16,-3 1 3-16,-1 7-4 15,0 5 0-15,4-1-2 16,0 3-1-16,5-1 0 16,0 1-1-16,2-3 1 15,15-3-1-15,6-2 0 16,7-6 0-16,5-3-1 16,2-4 1-16,-3-3 0 15,-3 0-1-15,-2-10 0 16,-8-5 0-16,-4-2 0 15,-7-5 0-15,-7-4 0 16,-3-3 1-16,-2-2-1 0,-18 2 0 16,-3 1 0-1,-7 4-1-15,-5 7 1 0,3 6-1 16,2 5-3-16,6 6-8 16,6 0-7-16,9 8-37 15,5 8-77-15</inkml:trace>
  <inkml:trace contextRef="#ctx0" brushRef="#br0" timeOffset="19866.646">16969 5199 1893 0,'0'0'28'16,"0"0"-16"-16,0 0 5 15,0 0-2-15,0 0-8 16,0 0-6-16,0 17 0 15,0 5 0-15,2 6 0 16,-2 5 0-16,0 0 0 16,0 1 0-16,0-5-1 0,0-1 1 15,0-6-1-15,0-5 0 16,0-5-2-16,0-4-1 16,0-4-2-16,0-3-4 15,-2 1-12-15,-1-2-29 16,0 0-216-16</inkml:trace>
  <inkml:trace contextRef="#ctx0" brushRef="#br0" timeOffset="21254.6308">4845 4889 1704 0,'0'0'90'0,"0"0"-70"15,0 0-1-15,0 0 6 16,0 0-5-16,0 0-6 16,0 0-3-16,-33 0-1 0,14 5-2 15,-8 7-1 1,-2 4-1-16,-8 4-2 0,-3 8-3 15,-2 8 3-15,-4 12-4 16,1 10 0 0,-4 12 2-16,3 8-1 0,6 8-1 15,7 4 1-15,9 6-1 16,13 6 1-16,11 5-1 16,13-3 0-16,31 0 0 15,17-3 0-15,14-8-2 16,16-4-9-16,6-10-18 15,6-13-66-15</inkml:trace>
  <inkml:trace contextRef="#ctx0" brushRef="#br0" timeOffset="23153.9668">17087 4675 1819 0,'0'0'24'0,"0"0"-6"16,0 0 13-16,0 0-11 16,0 0-5-16,0 0-7 0,0 0-4 15,-7-20-1-15,7 20-1 16,10 4-1-16,16 15-1 16,14 8 1-16,8 9-1 15,9 8 1-15,3 7-1 16,-3 7 0-16,-3 7 0 15,-9 5 0-15,-9 5 1 16,-9 0-1-16,-8-2 0 16,-10-3 0-16,-9-2-1 15,0-3 0-15,-9-6-2 16,-15-3 2-16,-4-9 1 16,-2-4-1-16,-3-6-1 0,1-1 0 15,2-6 0 1,4-7-4-16,8-7 1 0,8-7-6 15,3-7-4-15,4-2-9 16,3 0-20-16,0 0-105 16</inkml:trace>
  <inkml:trace contextRef="#ctx0" brushRef="#br0" timeOffset="23815.1946">17689 5819 1713 0,'0'0'126'0,"0"0"-107"15,0 0 5-15,0 0 4 16,0 0-11-16,0 0-6 16,-12-31-1-16,12 25-7 15,11 1 1-15,5 0 0 16,5 5-4-16,1 0 0 15,3 0 2-15,-1 7-2 16,-4 6 0-16,1 4 0 16,-5 6 0-16,-6 4-1 0,0 0 1 15,-9 4-2 1,-1-1 1-16,0 3 0 0,-21-2 0 16,-6-1 1-16,-3-4 0 15,0-1 1-15,4-4-1 16,5-6 0-16,12-3 0 15,6-6 0-15,3 0-1 16,19-4 1-16,25-2 3 16,24 0-3-16,19 0-3 15,14-11-9-15,14 1-22 16,6 2-65-16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0:1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3331 6590 1594 0,'0'0'72'0,"0"0"-12"15,0 0-19-15,0 0-14 16,0 0 1-16,0 0-9 16,0 0-1-16,0 0-4 15,0-29-3-15,0 28 0 16,0 0 0-16,0 1-3 16,0 0-2-16,0 0-1 15,0 0-2-15,0 0-3 0,0 1 0 16,0 17-2-16,0 8 2 15,2 6 1-15,4 5 0 16,-2-2 0-16,-1 0 0 16,1-1-1-16,1-6 0 15,1 1 2-15,-4-4-2 16,2-2 0-16,0-5 1 16,-4-6-1-16,3-2 0 15,-3-3 1-15,0-2-1 16,0-3 0-16,0-2-1 15,0 0 1-15,0 0-3 16,0 0-2-16,3 0-12 0,-3 0-14 16,3 0-42-16,2 0-405 15</inkml:trace>
  <inkml:trace contextRef="#ctx0" brushRef="#br0" timeOffset="370.1082">3661 6670 1827 0,'0'0'35'0,"0"0"-32"16,0 0 0-16,0 0 2 15,0 0 15-15,0 0-8 16,83 87-6-16,-55-64-3 16,1 0-2-16,-1 1 2 15,-2-2-2-15,-1-3-1 16,-4-4 0-16,-4-1-1 15,-6-4-6-15,-3-3-8 16,-5-2-12-16,-3-5-14 16,0 0-11-16,-2 0-110 0</inkml:trace>
  <inkml:trace contextRef="#ctx0" brushRef="#br0" timeOffset="715.1995">3880 6632 1776 0,'0'0'51'0,"0"0"-41"15,0 0 3-15,0 0 12 16,-73 81-7-16,51-49-13 0,5 0-2 16,1-2-2-16,5-2 1 15,-1-4-1-15,5-3-1 16,0-2 1-16,2-7-1 16,3-1 0-16,-1-2-2 15,1-6-4-15,0-1-5 16,1-2-7-16,1 0-9 15,0 0-2-15,0 0-48 16</inkml:trace>
  <inkml:trace contextRef="#ctx0" brushRef="#br0" timeOffset="2716.0138">4470 6445 857 0,'0'0'817'15,"0"0"-774"-15,0 0-18 16,0 0 8-16,0 0-8 15,0 0-5-15,-6 0-2 16,4 0-4-16,-1 0-1 0,0 0-2 16,-3 0-6-16,-6 0-3 15,0 5 0-15,0 1 1 16,-1-1-3-16,-1 3 0 16,2-1 2-16,0 3-2 15,2 2 0-15,2-1-1 16,0 0 1-16,6 1-2 15,2-2 2-15,0 2 0 16,0 1 0-16,6 1 1 16,12 0-1-16,4 2 1 15,5-1-1-15,1-1 1 16,6 3-1-16,-2-1 1 0,-4-1 0 16,-1 2-1-16,-4 1 0 15,-6-1-1-15,-6 0 1 16,-5-3 0-16,-2 1-1 15,-4-1-2-15,0 0-2 16,-12-4-5-16,-11 0 1 16,-7-3 4-16,-3-6-7 15,3-1 11-15,4 0 1 16,4-7 3-16,9-6 1 16,4-1 0-16,6-1 0 15,3-1-3-15,0-4 1 16,0-2-2-16,12 0 0 15,6-3-1-15,1 0 1 16,1-2-1-16,-3 0 1 16,-3 0-1-16,-4 3 1 0,-5 2 1 15,-5 1 0-15,0 4 0 16,-9 2 1-16,-6 3-1 16,-3 2-1-16,-2 6-1 15,3 4-3-15,0 0 3 16,7 0-13-16,4 0-15 15,6 0-33-15,0 4-213 16</inkml:trace>
  <inkml:trace contextRef="#ctx0" brushRef="#br0" timeOffset="3288.0358">4668 6007 1434 0,'0'0'351'0,"0"0"-336"16,0 0-9-16,0 0 3 15,0 0-1-15,0 0-5 16,86-15-1-16,-65 20 0 16,-8 5-1-16,-5 7-1 15,-4 1-4-15,-4 0-9 16,0 4 6-16,-4-3-4 15,-7 1-2-15,-5-1 9 16,1-2 0-16,0 0 4 16,5-5 0-16,4-3 0 15,2-5 3-15,4-1 8 16,0-3-4-16,0 1-2 0,0-1-2 16,5 0 0-1,10 1 12-15,3 0-3 0,3 2-6 16,-3 2-4-16,-3 0 1 15,-5 2-1-15,-1 0-2 16,-5 2 1-16,-1 1 0 16,-3 2-1-16,0 2-1 15,0 0 0-15,-13 2-14 16,-11-4-12-16,-4-3-14 16,-7-4-158-16</inkml:trace>
  <inkml:trace contextRef="#ctx0" brushRef="#br0" timeOffset="3841.352">3140 6246 1785 0,'0'0'14'0,"0"0"1"0,-86 29-1 16,47 0 12-16,-7 13-14 15,1 12-5-15,2 16-4 16,11 11 1-16,11 13-4 16,11 3 2-16,10-1-2 15,25 0 0-15,29-10-2 16,22-13-3-16,19-12-13 15,10-23-38-15,7-18-271 16</inkml:trace>
  <inkml:trace contextRef="#ctx0" brushRef="#br0" timeOffset="4470.4486">5164 6205 1760 0,'0'0'45'16,"0"0"-33"-16,0 0-8 0,0 0 1 15,0 0-1-15,0 0 17 16,64 80-8-16,-28-41-5 15,6 4-3-15,-1 6-3 16,-3 5 0-16,-5 2 0 16,-7 0-1-16,-7 0-1 15,-11-3 1-15,-8-4-1 16,0-3 1-16,-16-8-1 16,-6-6-2-16,1-6-2 15,-2-9-8-15,4-7-4 16,4-7 1-16,1-3 4 0,9 0-10 15,2-12-50 1,3-6-328-16</inkml:trace>
  <inkml:trace contextRef="#ctx0" brushRef="#br0" timeOffset="4749.2427">6078 6525 1874 0,'0'0'14'0,"0"0"-10"15,0 0-1 1,0 0 2-16,0 0-3 0,105-12-1 15,-66 12-1-15,4 0 0 16,0 0-2-16,3 0-18 16,-5-1-46-16,-8-5-218 15</inkml:trace>
  <inkml:trace contextRef="#ctx0" brushRef="#br0" timeOffset="4962.6646">6210 6387 1176 0,'0'0'691'15,"0"0"-666"-15,0 0-19 16,0 0-6-16,0 0 1 16,-6 85 4-16,6-48-4 15,0 3 1-15,0 3-2 16,0 0-2-16,9-7-53 15,3-5-418-15</inkml:trace>
  <inkml:trace contextRef="#ctx0" brushRef="#br0" timeOffset="5572.5862">7176 6003 1790 0,'0'0'32'0,"0"0"-21"16,0 0 7-16,-108 70 5 15,76-30-7-15,-1 12-6 16,7 10-3-16,4 10-2 16,6 4-1-16,7 2-1 15,9-5-1-15,0-4 0 16,20-10-2-16,14-6 0 16,8-10-2-16,7-9-3 15,2-11-8-15,4-12-15 16,0-11-32-16,-6 0-133 15</inkml:trace>
  <inkml:trace contextRef="#ctx0" brushRef="#br0" timeOffset="5970.7172">7363 6382 1805 0,'0'0'20'0,"0"0"-17"0,0 0-2 16,0 0 3-16,0 0-1 15,0 0-2 1,43-15 0-16,-37 22-1 0,-5 8 1 15,-1 5 0-15,0 5 5 16,-10 7-3-16,-7 0 0 16,-5 1-1-16,0-1 1 15,-4072-5-1-15,8167-2 1 16,-4079-5 0-16,6-5 5 16,0-2-7-16,12-3 2 15,13-4 0-15,11-6 0 16,5 0-3-16,7 0-1 15,-1-11-30-15,2-4-23 16,-7 0-813-16</inkml:trace>
  <inkml:trace contextRef="#ctx0" brushRef="#br0" timeOffset="6218.9906">7783 6481 1769 0,'0'0'109'0,"0"0"-93"15,0 0-8-15,0 0 0 16,0 0-4-16,0 0-1 0,42 32 4 16,-16-11-4-16,2 1-3 15,-1 1 1-15,-1 2-1 16,3-3-5-16,2-3-9 15,-1-7-31-15,-2-6-66 16</inkml:trace>
  <inkml:trace contextRef="#ctx0" brushRef="#br0" timeOffset="6467.5666">8020 6395 1760 0,'0'0'48'0,"0"0"-42"16,0 0 14-16,0 0 6 15,-69 86-17-15,49-50-5 16,-4 6-3-16,0 0-1 15,1 2-34-15,0-5-56 16</inkml:trace>
  <inkml:trace contextRef="#ctx0" brushRef="#br0" timeOffset="7367.046">8495 6378 1737 0,'0'0'70'0,"0"0"-66"15,0 0 4-15,0 0 8 16,0 0-1-16,0 0-8 16,-86 41-1-16,80-24-3 15,5 1-2-15,1 0 1 16,0 3 0-16,0 1 1 16,11-3-2-16,5 3 2 15,5 0-1-15,3-1 0 16,6 1-1-16,4-3 2 15,0-1-3-15,-2 3 0 16,-4-4 1-16,-7 2-1 16,-11-1 0-16,-5-1 0 0,-5-1 0 15,0-2-1-15,-18-1 1 16,-8-3-4-16,-9-1 4 16,-2-7-2-16,2-2 1 15,4 0 1-15,8-12 2 16,8-8 5-16,9-5 1 15,6 0-2-15,0-3-1 16,6-2-1-16,17-1-4 16,1-1 2-16,3 0-2 15,-2 2-2-15,-3-2-3 16,-5 4-2-16,-7 1 0 16,-5 1 7-16,-5 3 0 0,0 4-1 15,-15 3-1-15,-5 10-2 16,-5 4-1-16,3 2 2 15,1 0 1-15,4 14-4 16,4-1-8-16,3 4-26 16,2-1-47-16</inkml:trace>
  <inkml:trace contextRef="#ctx0" brushRef="#br0" timeOffset="8101.4729">8738 5845 1657 0,'0'0'104'0,"0"0"-79"16,0 0 4-16,0 0 5 16,0 0-13-16,0 0-6 15,-40-40-3-15,40 40-5 16,0 0-1-16,0 0-4 15,0 0-2-15,9 3-1 16,8 14 1-16,0 3 0 0,1 6 0 16,-5 3 0-16,-1 2 0 15,-6-1 0 1,-6 1 0-16,0 3-1 0,-1-1 0 16,-17 4-1-16,-5-4-1 15,-5-5-7-15,-3-6 1 16,-1-13-7-16,1-9 3 15,4 0 8-15,6-9 5 16,9-13 2-16,8 2 3 16,4-1 0-16,0 4 0 15,7 4-1-15,7 3 0 16,2 4-1-16,-1 6 1 0,4 0-2 16,5 0 0-16,3 7 1 15,0 8-1-15,6 2-1 16,-5 3-1-16,1 5 0 15,1 0-1-15,-2-1-23 16,-3-2-140-16</inkml:trace>
  <inkml:trace contextRef="#ctx0" brushRef="#br0" timeOffset="8902.6525">9275 6053 1759 0,'0'0'57'0,"0"0"-21"15,0 0-6-15,0 0-9 16,0 0-10-16,0 0-7 16,11-7-2-16,17 24-2 15,6 9 2-15,5 8-1 16,1 8-1-16,-6 8 1 16,-2 4-1-16,-5 4 0 0,-7 1 0 15,-6 0 0-15,-11-1 0 16,-3-2-1-16,-2-8 0 15,-21-2-1-15,-2-8 1 16,-4-8-2-16,6-9 1 16,7-9-4-16,7-6-6 15,5-6-5-15,-1 0-5 16,5-3-14-16,0-14-76 16</inkml:trace>
  <inkml:trace contextRef="#ctx0" brushRef="#br0" timeOffset="9175.8559">9969 6402 1713 0,'0'0'174'16,"0"0"-165"-16,0 0-5 16,0 0 0-16,0 0 1 15,0 0-3-15,113-10-2 16,-75 9 0-16,2 1 0 16,-2 0-12-16,-2 0-31 15,-6-4-62-15</inkml:trace>
  <inkml:trace contextRef="#ctx0" brushRef="#br0" timeOffset="9380.0677">10150 6255 1805 0,'0'0'69'15,"0"0"-50"-15,0 0-10 16,0 0-1-16,0 0-3 15,0 0-1-15,-37 105-1 16,34-63-3-16,0 6 1 16,3 2-1-16,0-3-21 0,0-4-71 15</inkml:trace>
  <inkml:trace contextRef="#ctx0" brushRef="#br0" timeOffset="10029.7937">11272 6174 1784 0,'0'0'35'0,"0"0"-7"16,0 0-2-16,0 0-8 15,0 0-6-15,0 0-3 16,-78-20-4-16,52 37-3 0,-8 11 2 16,-6 8 0-1,-1 11-2-15,-4 9 1 0,6 6-3 16,6 5 2-16,8 0-1 15,10 0-1-15,15-5 2 16,0-7-2-16,27-6 0 16,16-8 0-16,12-7 0 15,8-10-5-15,3-7-7 16,-2-10-24-16,0-7-91 16</inkml:trace>
  <inkml:trace contextRef="#ctx0" brushRef="#br0" timeOffset="10893.3938">11540 6307 1803 0,'0'0'34'0,"0"0"-13"16,0 0-3-16,0 0-2 16,0 0-3-16,0 0-9 15,30-22-2-15,-5 22-2 16,0 0 1-16,-1 3-1 15,-5 8-1-15,-9 1-1 16,-5 3-2-16,-5 3-2 16,0 2-2-16,0 1 4 15,-14 0 2-15,-4 1-2 16,3-5-3-16,-2-3 6 16,2-2 1-16,3-4 0 15,4-1 0-15,4-2 0 0,4-4 0 16,0 2 0-16,0 0 0 15,0-1 0-15,0 4 0 16,3-1 2-16,6-1 0 16,3 3 1-16,-2-1 0 15,2 2-1-15,0 1-2 16,-1 0 0-16,-5 2 1 16,-3 2-1-16,-2-1-1 15,-1-1 1-15,0 0 0 16,0 1 0-16,-8-4-1 15,-7 0 1-15,-4-3-1 0,-5-4-3 16,-1-1 2 0,2 0-3-16,1 0 0 0,5-12-6 15,7-3-33-15,7 3-123 16</inkml:trace>
  <inkml:trace contextRef="#ctx0" brushRef="#br0" timeOffset="11193.6055">12116 6400 1857 0,'0'0'36'0,"0"0"-31"16,0 0-2-16,0 0 4 16,0 0 1-16,82 42-2 15,-53-18-2-15,-1-2-2 16,-3-1-2-16,-1 2 0 16,-2-1-6-16,-3-3-8 15,-5-4-13-15,-5-8-43 16,-4-7-826-16</inkml:trace>
  <inkml:trace contextRef="#ctx0" brushRef="#br0" timeOffset="11423.9664">12278 6350 1839 0,'0'0'22'16,"0"0"-17"-16,0 0 8 16,-87 63 2-16,62-34-7 15,5 3-6-15,2-1-1 16,8 0-2-16,1-2 0 0,6-2-23 16,3-7-33-1,0-8-128-15</inkml:trace>
  <inkml:trace contextRef="#ctx0" brushRef="#br0" timeOffset="12120.6593">12665 6304 1779 0,'0'0'41'16,"0"0"-37"-16,0 0-1 15,0 0 12-15,0 0-2 16,0 0-6-16,-47 49-3 16,44-35-2-16,3 0 1 15,0 0-1-15,0 0 1 16,1 2 3-16,15-1 2 0,1 2-1 16,7 1-4-16,2 0 0 15,1 1-3-15,2 0 2 16,-5-3-2-16,0 2 0 15,-7-2 1-15,-3 1-1 16,-4-3 0-16,-7 0-1 16,-3-2 1-16,0 2-1 15,-7-1-1-15,-16-4-9 16,-10-1-1-16,-8-3-5 16,-7-5-3-16,3 0-1 15,11-5 18-15,12-10 3 16,14-2 18-16,8-2-5 15,2-1-2-15,18-1-5 16,10-1-3-16,6 1-2 0,2 0-1 16,-1 0 0-16,-2-1-1 15,-6-2-3-15,-8 2 0 16,-4-4-2-16,-9 4 1 16,-8 0 3-16,0-1-3 15,-9 3 1-15,-13 5 3 16,-6 2 0-16,-2 5 0 15,0 5 0-15,2 3-1 16,1 0-4-16,9 6-9 16,4 5-42-16,8-2-224 15</inkml:trace>
  <inkml:trace contextRef="#ctx0" brushRef="#br0" timeOffset="12400.7782">13080 6067 1848 0,'0'0'47'16,"0"0"-41"-16,0 0-4 16,0 0-2-16,0 0 1 0,0 0-1 15,0 95 0-15,-1-58-28 16,1-7-251-16</inkml:trace>
  <inkml:trace contextRef="#ctx0" brushRef="#br0" timeOffset="13170.5038">13443 6116 1764 0,'0'0'34'0,"0"0"1"15,0 0 4-15,0 0-13 16,0 0-10-16,0 0-6 16,-2 0-3-16,2 0-3 15,10 0-3-15,12 8 0 16,13 13 0-16,8 10 2 16,1 8-3-16,-3 7 1 15,-3 6 0-15,-9 5-1 16,-3 1 0-16,-11 2 0 15,-11-2-2-15,-4-3-1 16,-4-3-1-16,-14-9-5 16,-8-4 1-16,0-8 1 0,0-7-4 15,1-6-6 1,5-6-7-16,7-5-9 0,4-6 6 16,6-1-45-16,3 0-338 15</inkml:trace>
  <inkml:trace contextRef="#ctx0" brushRef="#br0" timeOffset="13461.6512">14306 6442 1814 0,'0'0'36'0,"0"0"-34"16,0 0-2-16,0 0 1 15,86-19-1-15,-53 19 0 16,3 0 0-16,0 0-26 15,-2-1-140-15</inkml:trace>
  <inkml:trace contextRef="#ctx0" brushRef="#br0" timeOffset="13720.0947">14431 6274 1768 0,'0'0'64'16,"0"0"-44"-16,0 0-12 0,0 0 8 16,0 0-2-1,-10 101-10-15,10-62-1 0,0 6-2 16,4-1-1-16,4-2-14 15,-2-5-54-15,-2-4-340 16</inkml:trace>
  <inkml:trace contextRef="#ctx0" brushRef="#br0" timeOffset="15966.7796">15353 6188 868 0,'0'0'645'15,"0"0"-548"-15,0 0-54 0,0 0 9 16,0 0-14-1,0 0-9-15,0 0-14 0,0 3-4 16,0-3-1-16,0 0 2 16,0 0-2-16,0 0 1 15,0 0-1-15,0 0-3 16,0 0 3-16,0 0-2 16,0 2 0-16,-4 1-3 15,-7 1-3-15,-5 3 5 16,-4 4-5-16,-4 3 0 15,-1 6 0-15,-3 3 2 16,1 4-2-16,2 7-1 16,4 5 1-16,4 6-1 15,7 2 0-15,8 1 1 16,2-3-1-16,5-1 0 0,20 0 0 16,6-4-1-16,10-4-1 15,2-3 0-15,5-8-6 16,-1-5-2-16,-3-9-17 15,-2-7-32-15,-4-4-123 16</inkml:trace>
  <inkml:trace contextRef="#ctx0" brushRef="#br0" timeOffset="16628.1178">15745 6272 1778 0,'0'0'82'0,"0"0"-70"16,0 0-12-16,0 0 4 15,0 0-1-15,0 0 13 16,0 58-9-16,-1-31 0 16,-4 0-3-16,2-3-1 0,-1 0 1 15,4-4-1-15,-2-5 1 16,2-3-4-16,0-3 1 16,0-2 0-16,0-2 1 15,11 1 1-15,7-3-2 16,7-1 2-16,9-2-1 15,4 0 1-15,-2 0-2 16,1-3-1-16,-4-5-1 16,-3 0-4-16,-5 2-6 15,-4 1-4-15,-11 2-8 16,-5 0-3-16,-5 0 2 16,0 0 11-16,0-5-6 15,0 1-9-15,-8 0 11 16,-2-3 16-16,-2 1 1 15,1 0 1-15,2-1 25 0,1 3-8 16,2 1 9-16,3 4 0 16,0 2-4-16,3-2-3 15,0 2-8-15,-2 0-8 16,-1 3-4-16,0 13 1 16,0 5-1-16,0 6 2 15,0 0-2-15,3 2 1 16,0-1-1-16,0-1 0 15,0-2 1-15,7-3-1 16,1-4-1-16,1-5-11 16,0-7-9-16,1-6-34 15,1 0-131-15</inkml:trace>
  <inkml:trace contextRef="#ctx0" brushRef="#br0" timeOffset="16915.2907">16475 6309 955 0,'0'0'922'0,"0"0"-913"16,0 0-9-16,0 0 16 15,0 0-6-15,94 73-5 0,-73-53 0 16,2 1-3-16,-1-2-1 16,0-2-1-16,0-2-1 15,-1-3-6-15,-5-3-14 16,-1-4-34-16,-6-5-36 16,-3 0-714-16</inkml:trace>
  <inkml:trace contextRef="#ctx0" brushRef="#br0" timeOffset="17152.9232">16736 6261 1808 0,'0'0'45'0,"0"0"-37"16,0 0 3-16,0 0 7 15,0 0-3-15,-103 106-9 16,75-65-4-16,4 0-1 16,-3-1 1-16,3-1-2 15,3-4-7-15,9-3-28 16,8-9-36-16,4-9-1078 16</inkml:trace>
  <inkml:trace contextRef="#ctx0" brushRef="#br0" timeOffset="17969.3404">17158 6208 1758 0,'0'0'47'0,"0"0"-46"16,0 0 7-16,0 0 13 16,0 0-6-16,0 0-8 15,-71 4-4-15,66 4-1 0,2 1-2 16,0 3 0-16,0 2 1 15,1 0-1 1,2 4 1-16,0-1 0 0,0 0 0 16,2 3-1-16,7-3 3 15,6 2 2-15,1-1-4 16,7 0 4-16,2 1-1 16,0-4 0-16,1 0-2 15,-2 1-1-15,-4-3 0 16,0-1 0-16,-8 0-1 15,-3-2 0-15,-6-3 0 16,-3 3-1-16,0-3-6 16,-8 0-2-16,-10-2 2 0,-6-2-1 15,-4-3-3 1,0 0 5-16,1 0 5 0,5-4 1 16,6-7 4-16,8 1 6 15,8-4 5-15,0-3-9 16,5-3-5-16,12-1-1 15,7-1 0-15,1-4-1 16,-1 2-2-16,-3-1-7 16,-2 1 6-16,-3 2 4 15,-5 0 0-15,-3 0 0 16,-7 5 0-16,-1 0 1 16,0 3 3-16,0 3 2 0,-9 2-6 15,-7 4-1 1,2 2-2-16,-2 3-10 0,4 0-5 15,-1 0-23-15,2 0-184 16</inkml:trace>
  <inkml:trace contextRef="#ctx0" brushRef="#br0" timeOffset="18397.0446">17391 5964 1833 0,'0'0'21'15,"0"0"-15"-15,0 0 8 16,0 0-7-16,0 0-1 16,0 0-3-16,-27 62 0 15,41-46-2-15,9-3 2 16,4-5-3-16,0-1 2 16,0-4 0-16,-6-3-1 15,-2 0-1-15,-7-3 0 0,-5-8 1 16,-4-2 0-16,-3-4 0 15,0-1-1-15,-15-1-1 16,-7-2 1-16,-5 8-1 16,2 5-6-16,2 8-10 15,6 0-11-15,3 17-37 16,4 3-1467-16</inkml:trace>
  <inkml:trace contextRef="#ctx0" brushRef="#br0" timeOffset="18983.9356">17753 5675 1810 0,'0'0'39'16,"0"0"-20"-16,0 0-12 16,0 0-1-16,0 0-2 15,0 0 10-15,79 92-5 16,-38-38-2-16,1 6-3 15,0 9-3-15,1 6 1 16,-2 4-2-16,-11 5 0 16,-11 3 0-16,-13 2 0 15,-6-3 0-15,-12-5-1 0,-18-10 0 16,-4-10 0-16,-6-11-3 16,-3-11 3-16,1-9-2 15,3-9 1-15,9-7 1 16,8-7-3-16,11-4 3 15,6-3-4-15,5 0 0 16,0-9-31-16,7-7-62 16</inkml:trace>
  <inkml:trace contextRef="#ctx0" brushRef="#br0" timeOffset="20385.9474">18563 6188 1854 0,'0'0'40'15,"0"0"-32"-15,0 0-1 16,0 0 4-16,0 0-6 15,0 0-2-15,0 0-3 0,116 3 0 16,-68-6 0 0,4 0-5-16,6-1-9 0,-1-1-33 15,-6 3-65-15</inkml:trace>
  <inkml:trace contextRef="#ctx0" brushRef="#br0" timeOffset="20600.8883">18723 6300 1805 0,'0'0'35'16,"0"0"-31"-16,0 0 3 15,0 0 10-15,0 0-6 0,0 0-1 16,116 9-7-16,-52-9-3 15,12 0-31-15,0-10-176 16</inkml:trace>
  <inkml:trace contextRef="#ctx0" brushRef="#br0" timeOffset="21960.5908">2272 5166 1780 0,'0'0'32'15,"0"0"-11"-15,0 0-2 16,0 0-1-16,0 0-7 15,0 0-6-15,0 0-2 0,-3 24-2 16,3-10 5 0,0 5 1-16,0 0-3 0,3 3-2 15,-1 5 0-15,-1-2-2 16,1 0 1-16,0 0-1 16,-1-5 0-16,1-2-1 15,-2-2-6-15,2-7-12 16,-1-2-18-16,-1-7-48 15,0 0-860-15</inkml:trace>
  <inkml:trace contextRef="#ctx0" brushRef="#br0" timeOffset="22225.2607">2058 5090 1730 0,'0'0'71'16,"0"0"-58"-16,0 0-9 16,0 0-1-16,0 0-1 15,0 0 0-15,111-23-2 16,-72 23 0-16,5 0-4 15,-3 8-14-15,-10 4-95 16,-4089 3-1133-16</inkml:trace>
  <inkml:trace contextRef="#ctx0" brushRef="#br0" timeOffset="22444.0128">2054 5607 1709 0,'0'0'84'15,"0"0"-84"-15,0 0 1 16,0 0 9-16,0 0 1 0,88 2-7 16,-42-2-4-1,1-2-4-15,-2-3-67 0,-4-1-693 16</inkml:trace>
  <inkml:trace contextRef="#ctx0" brushRef="#br0" timeOffset="23024.0619">2585 5554 1653 0,'0'0'136'0,"0"0"-122"15,0 0 9-15,0 0 0 16,0 0-6-16,0 0-10 16,-19-82-4-16,33 60-1 15,8 6-2-15,0 3 1 16,2 4-1-16,-3 4-1 16,3 5 1-16,-2 0 0 15,0 0-1-15,-2 5 0 16,1 8 1-16,-4 0 0 15,-3 2-1-15,-5-1 0 16,0 1 0-16,-5-1-4 0,-3 1-5 16,-1-5-9-16,0 0-2 15,0-4-30-15,-9-6-66 16,1 0-1533-16</inkml:trace>
  <inkml:trace contextRef="#ctx0" brushRef="#br0" timeOffset="23302.7816">3043 5121 1805 0,'0'0'41'0,"0"0"-35"15,0 0-3-15,0 0 3 16,0 0-4-16,0 0 4 16,33 89-1-16,-21-50-2 15,-2 3-2-15,-1 1 0 16,-1-2-1-16,-1-2-2 16,-2-5-26-16,-3-10-36 15,0-10-329-15</inkml:trace>
  <inkml:trace contextRef="#ctx0" brushRef="#br0" timeOffset="23521.6776">2958 5368 1799 0,'0'0'27'0,"0"0"-20"16,0 0-5-16,0 0-1 15,0 0 0-15,0 0-1 16,119-5 0-16,-77 5-2 16,2 0-15-16,2-2-2 15,0-6-36-15,-4-3-43 16,-6-2-335-16</inkml:trace>
  <inkml:trace contextRef="#ctx0" brushRef="#br0" timeOffset="23699.6701">3386 5271 1360 0,'0'0'290'16,"0"0"-205"-16,0 0-41 15,0 0-18 1,-89-21 0-16,68 21-7 0,6 0-4 16,4 7-6-16,3 3-7 15,3 6-2-15,5 1 1 16,0 3-1-16,0 1 0 16,3-1 0-16,10-1 0 15,1-2-10-15,5-3-16 16,4-4-19-16,7-5-94 15</inkml:trace>
  <inkml:trace contextRef="#ctx0" brushRef="#br0" timeOffset="24149.1949">3655 5318 1529 0,'0'0'234'0,"0"0"-192"15,0 0-9-15,0 0-8 16,0 0-12-16,0 0-4 16,-61-14-1-16,44 21-2 15,-1 6-3-15,6 1-3 16,2 1 1-16,5 1-2 0,4 0 1 16,1-2-1-1,0-1-6-15,3-2-3 0,9-5-2 16,1-2-5-16,5-4 2 15,-3 0 3-15,-3 0 6 16,3-8 4-16,-9 4 2 16,-2 3 5-16,-2 1 14 15,-1 0-9-15,1 0-3 16,1 13 7-16,0 7-5 16,0 3 0-16,1 5-5 15,-1 5-2-15,-3 6 0 16,3 2-2-16,-1 2 1 15,-2-4-1-15,3-6 0 16,-3-8-1-16,0-7 0 16,0-9-10-16,-5-7-6 0,-10-2 9 15,0-4-7-15,-4-18-24 16,4-5-93-16</inkml:trace>
  <inkml:trace contextRef="#ctx0" brushRef="#br0" timeOffset="24567.9601">3780 5327 1631 0,'0'0'174'16,"0"0"-168"-16,0 0-2 15,0 0 13-15,0 0-6 16,0 0-7-16,85-3-3 16,-70-4 0-16,4 0 1 15,-7-3-1-15,-5 3-1 16,-5-2 2-16,-2 1 1 16,0-1 1-16,-15 2 8 15,-7 1-3-15,-2 4-4 16,-3 2 2-16,6 0 1 15,6 0-1-15,2 2-2 16,5 11-3-16,2 6-2 0,3 2 2 16,3 4 0-16,0 1-2 15,3-2 1-15,13-3 0 16,4-1-1-16,4-5 0 16,6-3-5-16,3-6-11 15,1-4-7-15,5-2-16 16,-5-5-92-16</inkml:trace>
  <inkml:trace contextRef="#ctx0" brushRef="#br0" timeOffset="24897.5091">4132 5213 1818 0,'0'0'46'0,"0"0"-37"15,0 0 1-15,0 0 0 16,0 0 2-16,0 0-5 16,70 58-4-16,-45-35-2 15,-5 0 0-15,2-2-1 16,-7-1 1-16,-9-6-1 16,-6-4-1-16,0-6-6 15,-3-4-8-15,-13 0 13 16,2-3 2-16,1-14 0 15,6-7 5-15,7-5 4 0,0-3-4 16,0 0-2 0,7 3 0-16,12 5-3 0,3 5 0 15,0 4-20-15,6-1-105 16</inkml:trace>
  <inkml:trace contextRef="#ctx0" brushRef="#br0" timeOffset="28410.3626">1355 10856 1832 0,'0'0'43'16,"0"0"-30"-16,0 0-3 16,0 0 4-16,0 0-8 15,0 0-4-15,0 0-1 16,-6 67 0-16,3-33 2 16,1 3 0-16,2 4-1 15,-3 2-1-15,3 1 1 0,-3-1-1 16,3-4-1-16,0-5 1 15,-4-3 0-15,4-8-1 16,0-7 0-16,0-6 0 16,0-6 0-16,0-2-1 15,0-2-6-15,0 0-6 16,0 0-9-16,0-13-48 16,0-2-347-16</inkml:trace>
  <inkml:trace contextRef="#ctx0" brushRef="#br0" timeOffset="28766.8846">1319 10891 1606 0,'0'0'195'0,"0"0"-167"16,0 0-10-16,0 0-2 15,0 0 1-15,94-19-7 16,-55 12-7-16,2 2-2 16,1 0-1-16,-1 5-10 15,-3 0-24-15,-7 0-83 16</inkml:trace>
  <inkml:trace contextRef="#ctx0" brushRef="#br0" timeOffset="29153.5502">1435 11144 1768 0,'0'0'93'0,"0"0"-75"15,0 0 2-15,0 0-4 16,0 0-7-16,0 0-7 15,67-12 0-15,-34 12-1 16,0 7-1-16,3 7 0 16,-2 5 0-16,0 2 0 15,-4 0-1-15,-5 0-3 0,-5-1-5 16,-8-6 0 0,-6 0-4-16,-5-8 3 15,-1-6 1-15,0 0 2 0,0 0 7 16,0-13 8-16,-10-11-4 15,4-2 2-15,6-4 3 16,0 2-4-16,3-1-2 16,15 5-3-16,1 5-1 15,8 1-13-15,3 5-17 16,4 5-14-16,2 1-86 16</inkml:trace>
  <inkml:trace contextRef="#ctx0" brushRef="#br0" timeOffset="29585.5194">2169 11043 1793 0,'0'0'25'15,"0"0"-17"-15,0 0 18 16,0 0 0-16,-97 4-8 15,78 13-10-15,2-1-3 16,2 5-3-16,6 0-1 16,5-1-1-16,4 0 0 15,0-3 1-15,0-3-1 16,12-3 0-16,7-6-3 16,2-5-3-16,6 0-4 0,-2-3-7 15,-1-10-6-15,-6-1 7 16,-3-1 11-16,-4-1 5 15,-5 4 1-15,-1 2 7 16,-3 2 13-16,-2 2 2 16,0 4-4-16,0 2-6 15,0 0-9-15,0 0-3 16,1 0-1-16,7 0-3 16,1 5 3-16,6 5 0 15,0 0 0-15,1-1-8 16,6-2-16-16,1-2-14 15,4-5-50-15</inkml:trace>
  <inkml:trace contextRef="#ctx0" brushRef="#br0" timeOffset="29850.0085">2548 11021 1701 0,'0'0'140'15,"0"0"-123"-15,0 0 2 16,0 0 8-16,0 0-13 16,-89 11-7-16,80 4-4 15,1 2-2-15,5 6-1 0,3 0 1 16,0 1 0 0,0-1 0-16,11-3 0 0,14-3-1 15,2-4 0-15,4-6-2 16,6-3-6-16,2-4-3 15,3 0-16-15,0-1-46 16,-5-14-216-16</inkml:trace>
  <inkml:trace contextRef="#ctx0" brushRef="#br0" timeOffset="30229.3011">3016 10802 1815 0,'0'0'56'15,"0"0"-32"-15,0 0-5 16,0 0-4-16,0 0-7 16,0 0-7-16,-6 14-1 15,6 12 0-15,0 5 1 16,0 5 1-16,0 1 0 16,0-1-1-16,0 0-1 15,0 0 1-15,0-2-1 0,0-1 0 16,0-3 0-16,0-4-5 15,0-3-8-15,0-8-21 16,-3-8-54-16</inkml:trace>
  <inkml:trace contextRef="#ctx0" brushRef="#br0" timeOffset="30476.7934">2871 11112 1819 0,'0'0'35'0,"0"0"-20"0,0 0 3 16,0 0 1 0,0 0-9-16,50-76-8 15,-19 67 0-15,-1 4-1 0,3 5 0 16,-5 0-1-16,2 0 0 16,-2 7 0-16,-7 7 0 15,-3 3 0-15,-3 1-4 16,-3 4-3-16,-8-4-6 15,-4 1-13-15,0-5-16 16,0-6-84-16</inkml:trace>
  <inkml:trace contextRef="#ctx0" brushRef="#br0" timeOffset="30647.958">3189 10853 1833 0,'0'0'32'16,"0"0"-32"-16,0 0-5 15,0 0-13-15,0 0-53 16,0 0-367-16</inkml:trace>
  <inkml:trace contextRef="#ctx0" brushRef="#br0" timeOffset="31008.1331">3309 11018 1860 0,'0'0'36'0,"0"0"-28"16,0 0-5-16,0 0 4 15,0 0-1-15,0 0-5 16,-11 78 0-16,14-57 0 16,12-3-1-16,2-5 1 15,5-2-1-15,2-6-2 16,-1-5-1-16,-2 0-1 16,-3-1-1-16,-7-14 0 15,-5 1 5-15,-6-5 0 0,0 1 1 16,-3-1 1-16,-14 2 0 15,-8 0-1-15,4 3 1 16,0 5-2 0,3 2 0-16,6 7-12 0,2 0-31 15,4 0-94-15</inkml:trace>
  <inkml:trace contextRef="#ctx0" brushRef="#br0" timeOffset="31434.0447">3675 11064 1873 0,'0'0'33'0,"0"0"-26"15,0 0 1-15,0 0-1 16,0 0-7-16,0 0 0 15,0 24 2-15,0-9-2 16,5-1 0-16,4-4-1 16,2-1-4-16,0-3-3 15,1-5-5-15,3-1-6 16,-1 0-3-16,2-3 10 16,-4-10 7-16,4-4 5 0,-2 3 2 15,-4-1 13-15,-1 2 7 16,2 5-1-16,-6 2-11 15,2 3-2-15,0 3-1 16,-1 0-4-16,3 0-1 16,10 9-2-16,-1 7 0 15,3 1 0-15,3 4 0 16,1-1-1-16,5-3-5 16,5 3 0-16,5-6-14 15,6-6-58-15,-4-7-878 16</inkml:trace>
  <inkml:trace contextRef="#ctx0" brushRef="#br0" timeOffset="32048.8982">4393 11036 1822 0,'0'0'40'0,"0"0"-18"16,0 0 2-16,0 0-9 16,0 0-7-16,-88-19-5 15,79 20-2-15,3 13 0 16,1 1-1-16,2 2 1 0,3-3-1 16,0 1 0-16,0-4-2 15,5-1-3-15,4-2 0 16,2-4-6-16,5-3-2 15,-4-1 3-15,6 0-1 16,-5-6 11-16,2-5 0 16,-4-1 5-16,-4 2 6 15,2 3 8-15,-5-1-4 16,2 3-7-16,2 1-3 16,8-1-2-16,-1 0-2 15,6 1-1-15,1 1 0 16,-2 0-1-16,2-1 1 15,0 0 0-15,-3-3-5 16,-2-1 1-16,-3-7 0 16,-1-2-3-16,-5-8 0 0,-5-6-3 15,0-5 3-15,-3-8 4 16,0 1 3-16,-9 1 0 16,-5 2 7-16,4 13 2 15,0 10 0-15,6 9 2 16,1 8-5-16,-4 5-6 15,1 22 0-15,0 16-1 16,0 8 1-16,6 2 0 16,0-3 0-16,0-3 0 15,17-7 0-15,5-4 0 16,5-8 0-16,1-8-4 16,5-6-7-16,-2-8-15 0,-1-6-60 15</inkml:trace>
  <inkml:trace contextRef="#ctx0" brushRef="#br0" timeOffset="33631.8723">5676 10910 1851 0,'0'0'33'15,"0"0"-18"-15,0 0-3 16,0 0 2-16,0 0-6 16,0 0-7-16,0 15-1 15,0 15 0-15,0 13 1 0,4 8 0 16,-1 3 0 0,0 0 0-16,2 1-1 0,1-1 1 15,1-6-1-15,0-3 0 16,-1-7 0-16,-1-8 0 15,-5-7 0-15,0-10-2 16,0-8-6-16,0-5-9 16,0 0-16-16,-9-15-21 15,-6-13-331-15</inkml:trace>
  <inkml:trace contextRef="#ctx0" brushRef="#br0" timeOffset="33954.8165">5598 10889 1543 0,'0'0'284'0,"0"0"-258"16,0 0-15-16,0 0 10 16,82-42-3-16,-52 42-14 15,3 3 0-15,3 14-2 16,-2 4-1-16,3 1 0 15,-4 3 0-15,-6-2-1 16,-6 1 0-16,-9-3 0 16,-8-1-2-16,-4-1 0 15,-1-4 0-15,-16-4-2 16,-7-1-1-16,-1-3 0 0,0-4-6 16,2-3 5-16,2 0 2 15,7 0-5-15,5 0-15 16,7-5-14-16,2-2-98 15</inkml:trace>
  <inkml:trace contextRef="#ctx0" brushRef="#br0" timeOffset="34418.7118">6250 10926 1786 0,'0'0'28'0,"0"0"-8"15,0 0 8-15,0 0-3 16,0 0-10-16,-96-18-9 16,83 18-2-16,-2 9-3 15,5 2-1-15,2 5 0 16,1 2 0-16,6 1 0 15,1 1 1-15,0-3-1 16,1-3 0-16,12-2 0 16,1-3-1-16,2-3-6 15,1-6-1-15,-3 0-2 0,0 0 3 16,-2-8 5 0,-3-4 2-16,-2 0 2 0,-1-1-2 15,0 0 9-15,0 6 3 16,-1-1-3-16,-2 4 1 15,0 1-2-15,3 2-6 16,4 1-1-16,2 0-1 16,4 0 0-16,4 6 0 15,1 5 0-15,2 2-2 16,3-3-10-16,-4 1-20 16,5-7-27-16,-5-4-255 15</inkml:trace>
  <inkml:trace contextRef="#ctx0" brushRef="#br0" timeOffset="34719.1412">6495 10967 67 0,'0'0'1791'16,"0"0"-1760"-16,0 0-12 16,0 0-2-16,0 0-3 15,0 0-11-15,37-20-3 16,-23 20 0-16,3 8 0 15,-4 6 0-15,1 3-1 16,-2 2-2-16,-3-1-2 16,0-1 2-16,-5-3-2 15,-4-4-2-15,0-6 0 16,0-4-6-16,0 0-3 0,-8-8 16 16,0-12 3-1,5-5-2-15,3-5-2 16,0-3-2-16,9-1-28 0,12 1-5 15,3 6-62-15,4 5-644 16</inkml:trace>
  <inkml:trace contextRef="#ctx0" brushRef="#br0" timeOffset="35025.9356">6960 10796 1631 0,'0'0'174'16,"0"0"-144"-16,0 0 3 15,0 0 4-15,0 0-14 0,0 0-10 16,0 0-7-16,0 1-3 16,0 9-2-16,0 7 0 15,0 6 1-15,0 5 1 16,0-1-1-16,0 2-1 16,0 0 0-16,7-3 0 15,1 2 0-15,2-6-1 16,-2-1 1-16,1-5-1 15,1-2-1-15,5-4 1 16,3-4 0-16,0-4 0 16,9-2-4-16,1 0-2 15,-1 0-3-15,0-9-7 0,-5-9-25 16,-5-1-60 0</inkml:trace>
  <inkml:trace contextRef="#ctx0" brushRef="#br0" timeOffset="35193.8678">6869 10953 1860 0,'0'0'17'16,"0"0"-15"-16,121-5 19 16,-60-7-7-16,3-2-11 15,6 0-3-15,-4-2-12 16,-8-3-127-16</inkml:trace>
  <inkml:trace contextRef="#ctx0" brushRef="#br0" timeOffset="39010.1124">6210 12685 1721 0,'0'0'80'0,"0"0"-68"16,0 0-5-16,0 0 4 16,0 0-1-16,0 0-7 15,0 0 0-15,0 0-2 16,-15 77 0-16,12-56 0 16,3 0 0-16,0-3 0 15,0-1-1-15,0-4 1 16,3-1-1-16,6-5 1 15,3-3-1-15,2-4 6 16,5 0 11-16,0 0-5 0,0-1-2 16,-2-7-3-16,0 1-1 15,0 3 3-15,-1-1-4 16,-2 2-1-16,-2 3 1 16,-2 0-4-16,1 0 0 15,2 0-1-15,1 0 0 16,2 11 0-16,-1 2 0 15,0 4 0-15,-2 3 0 16,-5 0 1-16,2 3-1 16,-9-1 0-16,-1-2-1 15,0 1 1-15,0-2 0 16,-4-2 0-16,-12-2 0 16,-5-1 0-16,-3-3 0 0,-3-2 0 15,0-2 0-15,3-3 0 16,5-1 0-16,6-1 0 15,3-2-3-15,6 0 0 16,1 0-5-16,2 0-1 16,-1 0-14-16,2-5-25 15,0-6-89-15</inkml:trace>
  <inkml:trace contextRef="#ctx0" brushRef="#br0" timeOffset="39257.2371">6240 12700 1770 0,'0'0'26'0,"0"0"-16"15,0 0-6-15,0 0 5 16,94-46-2-16,-47 41-5 16,6 3-2-16,-1 2-5 15,-3 0-74-15</inkml:trace>
  <inkml:trace contextRef="#ctx0" brushRef="#br0" timeOffset="39547.4571">6795 12782 1630 0,'0'0'261'0,"0"0"-247"15,0 0-12-15,0 0-1 0,0 0 7 16,0 0 3-16,116 36-8 16,-80-16-2-16,-2 3-1 15,-4 4 1-15,-3-2-1 16,-7-2-7-16,-6-5-17 16,-8-3-40-16,-6-9-88 15</inkml:trace>
  <inkml:trace contextRef="#ctx0" brushRef="#br0" timeOffset="39779.4338">7039 12731 1775 0,'0'0'40'16,"0"0"-28"-16,0 0 0 15,0 0 11-15,-95 88-13 16,78-57-5-16,1 2-4 16,2 1 0-16,-2-1-1 15,5-3-1-15,1-7-22 16,4-6-24-16,3-8-272 16</inkml:trace>
  <inkml:trace contextRef="#ctx0" brushRef="#br0" timeOffset="40475.7769">7455 12748 1671 0,'0'0'80'0,"0"0"-47"16,0 0-11-16,0 0 8 0,0 0-11 15,0 0-12-15,-70 12-5 16,67-4-1-16,3 1 0 15,0 4 1-15,0 1 1 16,0 1 3-16,1 1 0 16,10-1 0-16,4 4-1 15,0-2 3-15,4 2-4 16,1-2-1-16,2 2-1 16,2 1-1-16,-6-1-1 15,3-2 1-15,-4 0 0 16,-6-2-1-16,-7 2 0 15,-4-4-1-15,0 0-1 16,-1-1 2-16,-16-3-6 16,-5-1 3-16,-6-5 2 0,-2-3 1 15,3 0 1-15,5-3 0 16,7-11 0-16,9-3 3 16,6-5-1-16,0-2 0 15,15 0-2-15,13 0-1 16,4 1 0-16,0 0 0 15,-1 1 0-15,-3 2 0 16,-6-2 0-16,-7 1 1 16,-5-2-1-16,-10-2-2 15,0 0 2-15,-13 2-4 16,-12 5 1-16,-5 3-1 0,-3 8-2 16,-2 3 0-16,1 4 1 15,6 0 3-15,3 0-3 16,6 4-4-16,5 5-9 15,11-1-19-15,1-1-30 16,2-1-111-16</inkml:trace>
  <inkml:trace contextRef="#ctx0" brushRef="#br0" timeOffset="40732.3056">7521 12392 1798 0,'0'0'41'0,"0"0"-10"15,0 0-18-15,0 0-3 16,0 0-6-16,0 0-4 15,79-9 0-15,-42 9-22 16,2 2-42-16,-2-2-324 16</inkml:trace>
  <inkml:trace contextRef="#ctx0" brushRef="#br0" timeOffset="40920.4709">7943 12221 1793 0,'0'0'48'0,"0"0"-24"16,0 0-18-16,0 0-2 15,0 0 0-15,-5 81 1 16,5-36-4-16,0 8-1 16,0 2-21-16,0 4-157 15</inkml:trace>
  <inkml:trace contextRef="#ctx0" brushRef="#br0" timeOffset="42336.6467">6044 12525 1362 0,'0'0'98'0,"-71"88"-53"15,39-30-15-15,4 6-10 16,9 8-11-16,10 7-9 16,9 3 3-16,8 0 6 0,28-2 0 15,21-5 13 1,16-3-4-16,15-6-10 0,11-10-8 15,8-13-84-15</inkml:trace>
  <inkml:trace contextRef="#ctx0" brushRef="#br0" timeOffset="42912.5554">8386 12509 1833 0,'0'0'39'0,"0"0"-26"15,0 0-8-15,0 0 6 16,0 0-7-16,0 0-3 16,46 47 0-16,-4-7 4 15,4 4-2-15,3 6-3 16,-4 6 2-16,-3 7-2 0,-9 4 0 15,-12-2 1 1,-13-4-1-16,-8-6-1 0,-10-8 0 16,-20-4 1-16,-7-5-4 15,-3-8-6-15,-2-6-5 16,11-9-11-16,7-8-18 16,12-7-62-16</inkml:trace>
  <inkml:trace contextRef="#ctx0" brushRef="#br0" timeOffset="43172.8269">9178 12819 1870 0,'0'0'13'16,"0"0"-12"-16,0 0 0 16,88-6 4-16,-52 6-3 15,-1 0-1-15,3 0-1 16,0 0-4-16,-8 0-27 16,-7 0-41-16,-5-9-1497 15</inkml:trace>
  <inkml:trace contextRef="#ctx0" brushRef="#br0" timeOffset="43365.7253">9303 12666 1845 0,'0'0'24'0,"0"0"-17"15,0 0 2-15,0 0 5 16,-19 97-7-16,16-56-4 15,3 5-2-15,0 4-1 16,0 1 0-16,3-2-18 16,2-12-76-16</inkml:trace>
  <inkml:trace contextRef="#ctx0" brushRef="#br0" timeOffset="44375.0952">10662 12358 1590 0,'0'0'200'16,"0"0"-177"-16,0 0-7 16,0 0 9-16,0 0-1 15,-94-10-11-15,72 12-2 16,-3 11-7-16,4 4-2 0,2 5 0 16,2 5-1-16,4 6 0 15,6 6 0-15,0 0 0 16,7-3-1-16,0 0 0 15,3-5 1-15,18-3-1 16,6-5 0-16,5-3 0 16,7-5 0-16,1-8-3 15,-5-5-6-15,-7-2-3 16,-8 0 0-16,-7-14 9 16,-9-5 2-16,-4-2 1 15,0-1 0-15,-17-3-1 16,-8 3 1-16,-8 5-2 0,0 6 2 15,3 5 1-15,6 6-1 16,6 0-2-16,9 10-13 16,9 6-23-16,0-2-58 15</inkml:trace>
  <inkml:trace contextRef="#ctx0" brushRef="#br0" timeOffset="44653.9713">11093 12467 1904 0,'0'0'17'0,"0"0"-16"16,0 0-1-16,0 0 2 15,0 0-1-15,0 0 1 16,105 83-1-16,-71-54 0 16,3-1-1-16,-3-1-4 15,-2-2-10-15,-2-2-27 16,-7-8-51-16,-6-5-1351 16</inkml:trace>
  <inkml:trace contextRef="#ctx0" brushRef="#br0" timeOffset="44873.0916">11383 12465 1808 0,'0'0'28'0,"0"0"-16"15,0 0-1-15,-83 46 5 16,63-19-6-16,2 6-7 15,6-1-2-15,1-1-1 16,4-1-6-16,3 0-28 16,0-6-9-16,4-3-269 15</inkml:trace>
  <inkml:trace contextRef="#ctx0" brushRef="#br0" timeOffset="45544.7547">11882 12508 1811 0,'0'0'6'16,"0"0"-3"-16,0 0 12 15,0 0 9-15,-80 10-13 16,72 2-6-16,4 1-4 16,-1 1-1-16,5 3 1 15,0 0 1-15,0 1 0 16,0 0 2-16,6 1 0 15,6-2 0-15,4 2-1 16,3-1 2-16,1 0-1 16,4 0-1-16,3 1-1 15,-2 1-1-15,-4 1-1 16,1 1 1-16,-5-2-1 16,-7-1 0-16,-3-2 1 0,-6-2-1 15,-1-4-1-15,0 0 0 16,-15 0-3-16,-9-5 0 15,-9-1 0-15,-4-5-1 16,-5 0 2-16,2-5 0 16,6-12 2-16,13-1 1 15,10-4 0-15,11-4 1 16,0 0-1-16,11-1-3 16,14 3 0-16,1-3 2 15,2 1-6-15,-4-2-2 16,-2 0 1-16,-6-2 5 15,-8-1 2-15,-8-3 0 0,0 0 0 16,-5 4 1 0,-14 2-1-16,0 9 0 0,-2 5 1 15,3 8-1-15,4 3 0 16,5 3-2-16,2 0-21 16,3 4-58-16,1 8-189 15</inkml:trace>
  <inkml:trace contextRef="#ctx0" brushRef="#br0" timeOffset="45872.8557">11960 12218 1828 0,'0'0'41'16,"0"0"-32"-16,0 0-2 15,0 0 9-15,0 0-11 0,0 0-5 16,68-2-4-16,-32 2-37 16,-2 0-74-16</inkml:trace>
  <inkml:trace contextRef="#ctx0" brushRef="#br0" timeOffset="46281.7065">12385 12150 1824 0,'0'0'35'0,"0"0"-9"0,0 0-5 15,0 0-9-15,0 0-9 16,0 0-2-16,70-12 2 16,-50 15-3-16,-1 7 0 15,-3 2 1-15,-4 2-1 16,-6 2 0-16,-3 2-2 16,-3 1-2-16,0 5-2 15,-10-2-1-15,-7-2-3 16,2-4 0-16,1-2 2 15,3-3 5-15,3-4 2 0,5-1 0 16,3-3-1 0,0-1 0-16,5 1 2 0,16-2 2 15,3 1 0-15,7-2-2 16,5 0-11-16,-8 0-66 16</inkml:trace>
  <inkml:trace contextRef="#ctx0" brushRef="#br0" timeOffset="46986.6808">10420 12005 1677 0,'0'0'29'16,"0"0"1"-16,-86 10-1 16,53 9 1-16,0 5-16 15,0 8-5-15,-2 10 0 16,4 13-4-16,-1 5 2 16,5 12-1-16,6 9 1 15,5 6-2-15,10 2-4 16,6 3 0-16,18-5 0 15,30-1-1-15,19-5 1 0,22-8-1 16,16-11-30-16,9-15-122 16</inkml:trace>
  <inkml:trace contextRef="#ctx0" brushRef="#br0" timeOffset="47856.9744">12947 12025 1768 0,'0'0'34'15,"0"0"-31"-15,0 0-2 16,0 0 9-16,0 0 22 15,0 0-11-15,93 106-10 0,-56-58-2 16,0 8-4-16,3 12-1 16,-2 12-4-16,-4 4 3 15,-8 5-2-15,-10-3 0 16,-16-6 0-16,-7-5-1 16,-25-6 0-16,-10-7 0 15,-7-7 0-15,3-12 0 16,4-8-6-16,9-9-3 15,14-9-1-15,7-9-6 16,9-5-24-16,3-3-103 16</inkml:trace>
  <inkml:trace contextRef="#ctx0" brushRef="#br0" timeOffset="48136.2823">13793 12693 1841 0,'0'0'53'16,"0"0"-53"-16,0 0 1 0,0 0-1 15,107-27 0-15,-59 27 2 16,6 0-2-16,-3 0-3 16,-4 0-26-16,-8 0-30 15,-8-2-270-15</inkml:trace>
  <inkml:trace contextRef="#ctx0" brushRef="#br0" timeOffset="48337.591">13981 12506 1830 0,'0'0'30'16,"0"0"-24"-16,0 0 0 16,0 0 5-16,-39 78-2 0,34-40-7 15,3 6 0-15,2 4-1 16,0 1-1-16,0-1-18 15,2-5-58-15</inkml:trace>
  <inkml:trace contextRef="#ctx0" brushRef="#br0" timeOffset="49126.06">15109 12131 1782 0,'0'0'19'16,"0"0"-4"-16,0 0-3 16,-108 19 10-16,75 4-7 15,-2 8-5-15,0 11-6 16,4 5 0-16,2 7 1 16,8 8-2-16,10 7-1 15,9 4 1-15,2 3-3 16,16-5 1-16,19-9 0 0,8-4-1 15,8-12 1-15,5-2-1 16,1-10-2-16,1-10-16 16,2-10-29-16,-6-14-75 15</inkml:trace>
  <inkml:trace contextRef="#ctx0" brushRef="#br0" timeOffset="49628.1766">15372 12475 1290 0,'0'0'563'16,"0"0"-545"-16,0 0-16 16,0 0 1-16,0 0-2 15,0 0 0-15,81-25-1 16,-47 23 0-16,-1 1 0 16,-5 0-10-16,-6-2 3 15,-6 1 0-15,-7-1 1 16,-6-2 6-16,-3 2 1 15,0-1 10-15,0 0 0 0,0 1-4 16,-3 1 0-16,-1 2 0 16,-1 0 1-16,0 0-5 15,-3 0-1-15,-1 11-1 16,-1 7 0-16,1 8 0 16,-1 7 0-16,3 5 0 15,0 2-1-15,3 0 0 16,1-1 1-16,-1-4-1 15,4-3 0-15,0-3 0 16,0-7 0-16,0-2-5 16,0-7-14-16,0-8-26 15,0-5-93-15</inkml:trace>
  <inkml:trace contextRef="#ctx0" brushRef="#br0" timeOffset="49809.1268">15420 12683 1821 0,'0'0'28'0,"0"0"-12"15,0 0 0-15,0 0-8 16,0 0-6-16,95-40 0 16,-49 39-2-16,6 1-3 15,1 0-35-15,-3 0-59 16</inkml:trace>
  <inkml:trace contextRef="#ctx0" brushRef="#br0" timeOffset="50072.0645">16009 12500 1881 0,'0'0'18'0,"0"0"-16"16,0 0 0-16,0 0-1 15,0 0 3-15,87 43-1 16,-59-19-3-16,0 2 1 16,-2-1-1-16,-1-3-1 0,-1 0-11 15,-3-8-35-15,-9-5-45 16,-3-4-1594-16</inkml:trace>
  <inkml:trace contextRef="#ctx0" brushRef="#br0" timeOffset="50288.6703">16238 12472 1805 0,'0'0'17'15,"0"0"-10"-15,0 0 1 0,0 0 13 16,-87 92-8-16,68-60-9 16,0-1-2-16,6 1-1 15,2-4-1-15,2-1 0 16,2-3-18-16,4-7-25 16,3-4-121-16</inkml:trace>
  <inkml:trace contextRef="#ctx0" brushRef="#br0" timeOffset="51022.4098">16658 12429 1674 0,'0'0'152'16,"0"0"-143"-16,0 0-3 15,0 0 5-15,0 0 3 16,0 0-9-16,-43 10-5 0,37 1 1 15,-1 0 0-15,2 3 1 16,3 0 0-16,2 3-1 16,0 2 3-16,0 1-1 15,0-1 2-15,7-2 0 16,3-2-2-16,2 1 2 16,-1 1 0-16,5 0-2 15,-2-1-1-15,3 2-1 16,1-1 1-16,-2 1-2 15,2 2 1-15,-3-2 0 16,-2 1-1-16,-3-5 0 16,-7 0 0-16,-2-3 0 15,-1 0-1-15,0 0 0 16,-6-3-2-16,-10-2-3 16,-4-3-3-16,-1-3 2 15,-1 0 0-15,1 0-3 0,-1-13 6 16,1-5 3-16,4 0-6 15,2 1-1-15,10-4-11 16,5 1 5-16,0-1 11 16,5-1 1-16,15-1 1 15,5 0 0-15,-1-1 1 16,3 2 1-16,-3 0-1 16,3 0-2-16,-5-2 1 15,-4 5 0-15,-5-1 1 0,-7 1 0 16,-6 1 0-1,0 2 3-15,-5 1 0 0,-13 4-2 16,-6 5 0-16,-5 2-1 16,2 4 0-16,-1 0-1 15,1 0-9-15,5 0-68 16,4 0-543-16</inkml:trace>
  <inkml:trace contextRef="#ctx0" brushRef="#br0" timeOffset="51400.417">16645 12131 1827 0,'0'0'34'0,"0"0"-14"0,0 0 1 16,0 0-10-16,0 0-7 16,0 0-4-16,75-11 0 15,-47 11-3-15,2 0-32 16,-4 2-46-16</inkml:trace>
  <inkml:trace contextRef="#ctx0" brushRef="#br0" timeOffset="51971.0896">17037 11897 1806 0,'0'0'33'15,"0"0"-2"-15,0 0-13 16,0 0 1-16,0 0-15 16,0 0-2-16,53-18-1 15,-33 18-1-15,1 0 0 16,-5 8 1-16,-2 3-1 15,-8 0-2-15,-6 1-3 16,0 0-3-16,0 2 1 16,-11-1-1-16,-8 0 1 0,-1-2-6 15,3-2-3-15,2-4 6 16,7 2-6-16,4-2 9 16,2 0 3-16,2 2 3 15,0 2 0-15,0-1 1 16,3-1 0-16,6 1 0 15,3-3 1-15,0 2 3 16,2-1 2-16,1 2 3 0,0-1-2 16,-2 2 1-1,-3-1-3-15,-1 0-2 0,-4 0-2 16,-2 2-1-16,-3 0 1 16,0 1 1-16,-6 0 1 15,-14 0-1-15,-2 1-2 16,-5-1-1-16,-2-1-11 15,0-2-25-15,3-4-199 16</inkml:trace>
  <inkml:trace contextRef="#ctx0" brushRef="#br0" timeOffset="52524.274">17444 12221 1829 0,'0'0'31'0,"0"0"-1"15,0 0-12-15,0 0-6 16,0 0-2-16,0 0-5 16,6-11-4-16,13 27-1 15,10 5 1-15,2 8-1 16,1 7 1-16,2 5 0 16,-1 8 0-16,-3 7-2 15,-5 2 1-15,-8 2 0 16,-10-2-3-16,-7-5-1 15,-5-4-1-15,-20-2 1 0,-8-6-2 16,-1-6-2-16,-7-5-8 16,3-5 5-16,-1-5 4 15,2-7-25-15,11-6-54 16,10-7-936-16</inkml:trace>
  <inkml:trace contextRef="#ctx0" brushRef="#br0" timeOffset="52887.0732">18315 12380 1866 0,'0'0'39'16,"0"0"-30"-16,0 0-8 0,0 0 0 15,0 0 0-15,0 0-1 16,94-26 0-16,-56 26-2 16,-1 0-18-16,2 7-38 15,-7 0-117-15</inkml:trace>
  <inkml:trace contextRef="#ctx0" brushRef="#br0" timeOffset="53041.0516">18305 12543 1828 0,'0'0'50'15,"0"0"-47"-15,0 0 2 16,109-15 0-16,-45 3-5 16,5-3-34-16,-3 3-207 0</inkml:trace>
  <inkml:trace contextRef="#ctx0" brushRef="#br0" timeOffset="75454.4071">3628 15981 1645 0,'0'0'120'0,"0"0"-114"16,0 0-4-16,0 0 18 16,0 0-4-16,0 0-2 15,0 0-1-15,0 2 2 16,0-2-5-16,0 0 4 16,0 0 0-16,0 0-1 15,0 0-4-15,0 0 2 16,0-17-3-16,-3-7-6 15,-3-7-2-15,-3-10 0 16,3 1-1-16,3-4 0 16,3-1-2-16,0 6 0 0,0 5 2 15,3 0 1 1,8 7-2-16,2 4 2 0,-3 5 1 16,-1 2-1-1,3 2 0-15,-7 6 1 0,2 2-1 16,2 6 2-16,0 0-1 15,10 8-1-15,1 14 0 16,4 5 0-16,1 7 1 16,-3 5 0-16,2 2-1 15,2 2 0-15,-4-1 1 16,0 0-1-16,-5-3 0 16,-4-2-1-16,-2-5 0 15,-2-4 0-15,-4-1-9 16,-3-8-14-16,-2-9-25 15,0-6-48-15</inkml:trace>
  <inkml:trace contextRef="#ctx0" brushRef="#br0" timeOffset="75995.398">3692 15827 1786 0,'0'0'29'15,"0"0"-16"-15,0 0-7 16,0 0 0-16,0 0-2 16,116-61-4-16,-71 57 0 15,1 0 0-15,-2 4-4 0,-6 0-18 16,-8 0-27-16,0 0-37 16,-9 0 20-16,-2 0 66 15,-10 0 12-15,-3 3 17 16,-4-2 39-16,0 5-20 15,1 1-16-15,2 5-7 16,-2 5-7-16,5-5-9 16,-4 5-3-16,3 0-2 15,-1-1-3-15,0-2 0 16,2-3 1-16,-5-1-2 16,6-3 0-16,-6-4-1 15,-2-3 1-15,2 0-6 16,2 0 3-16,1-8 2 15,3-12-4-15,1-1 3 16,4 0 2-16,-3 1 0 0,1 6 0 16,-1 4 0-16,-1 4 9 15,-2 5 0-15,-1 1-2 16,3 0-4-16,1 0 1 16,1 0 0-16,-4079 7-3 15,8164 3 0-15,-4079-1 0 16,0 2 1-16,-2 0-2 15,3-1 0-15,-2-1 0 16,2-4-6-16,3-2-26 16,4-3-20-16,4 0-252 0</inkml:trace>
  <inkml:trace contextRef="#ctx0" brushRef="#br0" timeOffset="76406.9253">4796 15684 1724 0,'0'0'61'16,"0"0"-34"-16,0 0 3 15,0 0 4-15,0 0-17 16,0 0-9-16,-27-47-5 16,9 47-3-16,-4 0 0 15,-4 11 0-15,5 1 0 0,2 1 0 16,7 0 1-16,5-1-2 15,4-1 1-15,3 2-1 16,0 0 0-16,0 0-1 16,8 1 2-16,6-1 0 15,7 0 1-15,0 1-1 16,3-3-2-16,-2 0 2 16,-1-2 2-16,-5 2-2 15,-1-3 0-15,-3 1-1 16,-6-1 1-16,-1 0 0 15,-5-1-1-15,0 3 0 16,0-1 1-16,-14-1-1 0,-7 1-1 16,-4-4 1-1,-2 0-8-15,5-4-9 0,5-1-5 16,11 0-12-16,6-1-397 16</inkml:trace>
  <inkml:trace contextRef="#ctx0" brushRef="#br0" timeOffset="77209.4482">5106 15745 1634 0,'0'0'200'15,"0"0"-178"-15,0 0-4 16,0 0 1-16,0 0-10 16,0 0-8-16,-18 11 0 15,15 6-1-15,3 3 0 16,0-2 0-16,0 1 1 16,5-4-1-16,8-2-1 15,2-4-3-15,3-2-4 0,-2-4-5 16,-1-3 1-1,2 0 5-15,-3-2 3 0,-2-10 2 16,-2 1 2-16,0-1 1 16,-3 2 4-16,-1 3 3 15,-1 3-2-15,2 1 3 16,-1 3-2-16,3 0-5 16,7 0-1-16,-1 0-1 15,5 7 0-15,-1 3 1 16,4 1-1-16,0-3 0 15,3-1 0-15,-1-4 0 16,-2-3 0-16,-3 0 0 16,-6 0-2-16,-1-9 2 15,-5-4 0-15,-4-2 1 0,-4-2-1 16,0 0 1-16,0 1 0 16,-3-1 1-16,-7 4-2 15,-2 0 0-15,6 5-4 16,3 3-13-16,3 4-22 15,0 1-145-15</inkml:trace>
  <inkml:trace contextRef="#ctx0" brushRef="#br0" timeOffset="77685.8158">5793 15761 1808 0,'0'0'48'16,"0"0"-47"-16,0 0 0 15,0 0 1-15,0 0 2 16,0 0-2-16,26 0 3 15,-10 0-2-15,-4 0-1 16,3 0-1-16,-4-3 1 16,-2 0-2-16,-3-3 2 0,-2-2-2 15,-3 2 2-15,-1 0-1 16,0-5 2-16,-10 1-2 16,-11 0 3-1,-9 5-3-15,-4 2 0 0,0 3 1 16,7 0-1-16,12 1 0 15,6 13 1-15,9 3-2 16,0 2 2-16,0 6 0 16,12-4-1-16,9 0 2 15,0-1 0-15,7-3-3 16,2-5 1-16,1-3-1 16,1-5-1-16,-2 0-17 15,-1-4-37-15,1 0-219 16</inkml:trace>
  <inkml:trace contextRef="#ctx0" brushRef="#br0" timeOffset="78035.2777">6175 15709 1844 0,'0'0'65'0,"0"0"-54"16,0 0-3-16,0 0-4 15,0 0-1-15,0 0 1 0,71 35-4 16,-49-18 1-16,-1 2 0 16,-6 3-1-16,-5 0 0 15,-3-1-2-15,-5-1 0 16,-2-6-3-16,0-7 4 15,-5-6 0-15,-3-1 1 16,3-13 1-16,4-16 2 16,1-8-1-16,0-3-1 15,9 1-1-15,12 8 0 16,5 7-2-16,6 8-16 16,-1 1-83-16</inkml:trace>
  <inkml:trace contextRef="#ctx0" brushRef="#br0" timeOffset="78853.5548">6896 15816 1802 0,'0'0'31'15,"0"0"-22"-15,0 0 2 16,0 0 11-16,0 0-13 15,0 0-6-15,107-6 0 16,-55 0-2-16,5 4 1 16,0-1-2-16,-3-1 1 15,-8 3-1-15,-6 0 0 16,-15 1 0-16,-7 0 0 16,-11-2 1-16,-5 2 0 15,-2 0-1-15,0 0-2 0,0 0 0 16,-3 0-4-16,-6 0-3 15,-6-1-24-15,2-3-6 16,0-4-171-16</inkml:trace>
  <inkml:trace contextRef="#ctx0" brushRef="#br0" timeOffset="79214.9211">7181 15637 1732 0,'0'0'66'0,"0"0"-31"0,0 0 4 15,0 0-9 1,0 0-9-16,0 0-7 0,-9-19-5 16,9 19-2-1,0 0-4-15,0 0-1 0,0 0-2 16,6 0 0-16,14 0 1 15,10 7-1-15,5 2 0 16,1 2 1-16,4 0-1 16,0 3 1-16,-6-1-1 15,-4 4 0-15,-10 1 0 16,-7 2 0-16,-12 3 0 16,-1 2-2-16,-10 2 2 15,-17 4-2-15,-14 0 1 0,-3 0-1 16,-6-1-11-16,3-4-14 15,13-7-94-15</inkml:trace>
  <inkml:trace contextRef="#ctx0" brushRef="#br0" timeOffset="89014.0299">20915 5704 1660 0,'0'0'117'0,"0"0"-94"0,0 0 4 15,0 0 1 1,0 0-6-16,0 0-5 0,0 0-8 15,0 0-2-15,-67-7 1 16,51 7-2-16,-4 0-3 16,-2 12 0-16,-5 6 0 15,-1 9 0-15,-2 8-2 16,0 4 1-16,2 8-1 16,4 2 0-16,6-2 0 15,6 0 0-15,7-5 0 16,5-3-1-16,5-7 0 15,19-1 0-15,9-5-1 16,8-7 0-16,10-6-2 16,-2-9-1-16,-1-4-3 0,-12 0 1 15,-11-17 5-15,-10-2 1 16,-9-4-1-16,-6-2 1 16,-9-2 2-16,-16 0 2 15,-12 3-1-15,-4 4 0 16,-1 7-3-16,4 6 3 15,8 5-3-15,7 2-1 16,8 0 1-16,8 5-3 16,6 12-8-16,1 3-24 15,1 0-31-15,16-1-153 16</inkml:trace>
  <inkml:trace contextRef="#ctx0" brushRef="#br0" timeOffset="89565.6948">21416 5768 1798 0,'0'0'28'0,"0"0"-3"16,0 0 0-16,0 0-6 15,0 0-3-15,-92-11-6 16,70 11-2-16,-2 13-2 15,0 5-1-15,3 7-4 16,-1 7 1-16,2 7 0 16,1 5-2-16,7 3 1 15,3-4 0-15,9-1-1 16,0-3 0-16,12-6 0 16,12-3-3-16,10-7 0 0,-1-6-2 15,6-7-3 1,-2-10-1-16,-3 0-1 0,-8-4-3 15,-9-11 9-15,-10-4 4 16,-7-3 2-16,0-1 0 16,-18 0 10-16,-12 3-5 15,-5 1-5-15,3 7 1 16,3 7-1-16,10 1-2 16,5 4 0-16,7 0-2 15,7 14-14-15,0 2-36 16,1-3-62-16</inkml:trace>
  <inkml:trace contextRef="#ctx0" brushRef="#br0" timeOffset="90199.2834">21866 5791 1809 0,'0'0'14'15,"0"0"-10"-15,0 0 15 0,0 0 8 16,0 0-15-16,0 0-9 15,-83 41-1-15,79-23 1 16,2 1 1-16,2 3 1 16,0-1-2-16,2 1 1 15,13 3 0-15,6-3-1 16,4 1 0-16,6-1 0 16,1 0-1-16,-1 0-1 15,-1-2-1-15,-6 1 0 16,-6-1 0-16,-5 1-3 15,-9-2-2-15,-4-2-4 16,0-1-1-16,-10-4 3 0,-15-6 6 16,-8-4 0-16,-9-2-5 15,-1-3 4-15,-2-15 1 16,12-6 1-16,12-4 3 16,15-2 9-16,6 1-1 15,12-1-4-15,17-1-6 16,5 0 0-16,2-2-1 15,1 0 0-15,-4-1 0 16,-5 0 0-16,-8-2 0 16,-11 0 0-16,-9-3 0 15,0 5 1-15,-18 4 3 16,-9 5-1-16,-5 12-3 16,2 3 0-16,-1 10 0 15,4 0-1-15,7 6-12 16,3 15-26-16,5 1-90 0</inkml:trace>
  <inkml:trace contextRef="#ctx0" brushRef="#br0" timeOffset="90698.8983">20880 5423 1814 0,'0'0'10'15,"0"0"-5"1,-108-3 21-16,56 21-6 0,-9 11-8 16,1 13 0-16,3 14-3 15,8 16-6-15,9 18-2 16,9 11 0-16,14 7 0 16,17-1 0-16,5-4-1 15,43-7-4-15,30-7-15 16,27-14-28-16,20-17-172 15</inkml:trace>
  <inkml:trace contextRef="#ctx0" brushRef="#br0" timeOffset="91278.8967">22196 5353 1782 0,'0'0'59'0,"0"0"-37"16,0 0-7 0,0 0-3-16,0 0-8 0,0 0-2 15,41 59 0 1,-1-10 5-16,8 7-3 0,1 8-1 16,-3 8-2-16,-5 8-1 15,-8 6 1-15,-10 2-1 16,-11-7 0-16,-8-7 0 15,-4-8-4-15,-7-6-2 16,-15-6-10-16,-7-8 5 16,-2-10 1-16,-2-7-12 15,3-5-6-15,7-9-3 16,9-7-60-16,5-6-592 0</inkml:trace>
  <inkml:trace contextRef="#ctx0" brushRef="#br0" timeOffset="91681.0414">22774 6317 1811 0,'0'0'99'16,"0"0"-92"-16,0 0-7 15,0 0 1-15,0 0 3 16,0 0 3-16,-25 91-4 16,25-62-1-16,0 1-2 15,0-1 0-15,0-2 0 16,5-4-4-16,0-5-6 16,-1-4-11-16,3-4-22 15,1-8-9-15,-2-2-101 16</inkml:trace>
  <inkml:trace contextRef="#ctx0" brushRef="#br0" timeOffset="92065.4134">22968 6402 1842 0,'0'0'33'0,"0"0"-29"0,0 0 7 15,0 0 6-15,-36 82-11 16,36-60-3-16,0 1 0 16,12-3-2-16,10-1-1 15,5-2 0-15,3-7-2 16,1-4-2-16,0-6 1 15,-2 0-5-15,-4-11-1 16,-10-6 6-16,-5-7 3 16,-8-2 0-16,-2-2 9 15,-9-3-2-15,-15 0 0 16,-6 1-5-16,-4 6 1 16,4 9-2-16,9 9-1 15,7 6-2-15,9 0-26 0,5 9-209 16</inkml:trace>
  <inkml:trace contextRef="#ctx0" brushRef="#br0" timeOffset="95300.5873">20088 12257 1730 0,'0'0'56'0,"0"0"-35"16,0 0 13-16,0 0-5 15,0 0-7-15,0 0-12 16,0 0-7-16,0 0-3 0,-14-6-1 16,29 6 1-16,10 0 0 15,10 7 2-15,6-1 0 16,4-3-2-16,0-1 0 16,0-2-2-16,-10 0-2 15,-5 0 0-15,-7 0 0 16,-10-4 1-16,-4-1 3 15,-5 0 0-15,-4 1 1 16,0 0 3-16,0 0 4 16,0 1 0-16,0 0-4 15,0 3 0-15,0-2 1 16,0 2-4-16,0 0 1 16,0 0-2-16,-4 2 0 15,-5 11 0-15,2 6 0 16,-3 5 1-16,3 0 0 0,0 5-2 15,1 0 2-15,3 4-1 16,3 2 0-16,-2-1 0 16,2-2-1-16,0-3 1 15,0-1-2-15,0-8-3 16,0-6-3-16,0-5-8 16,0-5-27-16,0-4-7 15,2 0-184-15</inkml:trace>
  <inkml:trace contextRef="#ctx0" brushRef="#br0" timeOffset="95490.1858">20196 12441 1841 0,'0'0'34'16,"0"0"-24"-16,0 0-9 15,127-32 1-15,-66 29 0 16,2 3-2-16,-2 0-19 16,-9-1-206-16</inkml:trace>
  <inkml:trace contextRef="#ctx0" brushRef="#br0" timeOffset="96225.5187">19503 12369 1727 0,'0'0'73'16,"0"0"-65"-16,0 0 10 16,0 0 13-16,0 0-16 15,-85 40-8-15,76-18 0 16,3 5-2-16,4 4-2 16,2 1 0-16,0 1 1 15,8-1-2-15,11-6-1 16,8-4 0-16,6-2 0 15,4-8 0-15,0-7-1 16,-2-3 0-16,-5-2 0 16,-5-2 1-16,-10-18-1 0,1-2 0 15,-10-6 0-15,-6-6 0 16,0-3 0-16,-10-1-1 16,-16 1 1-16,-2 10-1 15,0 4 0-15,-2 9 1 16,8 6-5-16,4 8-9 15,7 0-15-15,8 3-28 16,3 11-155-16</inkml:trace>
  <inkml:trace contextRef="#ctx0" brushRef="#br0" timeOffset="96518.0019">19971 12621 1899 0,'0'0'23'0,"0"0"-19"16,0 0 2-16,0 0 1 0,0 0-6 16,0 0-1-16,-1-1-6 15,10 1-27-15,0 2-106 16</inkml:trace>
  <inkml:trace contextRef="#ctx0" brushRef="#br0" timeOffset="98512.1558">20883 12310 1700 0,'0'0'70'16,"0"0"-39"-16,0 0-1 15,0 0 3-15,0 0-4 16,0 0-8-16,-25-14-9 15,25 11-1-15,0 3-3 16,0-4-3-16,9 0-2 16,8-1-2-16,7 4-1 15,0 1 0-15,1 0 0 16,-4 0 0-16,-7 4-1 16,-4 9-1-16,-3-4-1 0,-6 6-1 15,-1 2 0-15,-1 1-3 16,-17 2 2-16,-4 0 3 15,-2-3 0-15,3-3-1 16,3-2 1-16,8-7 2 16,4-4-1-16,4 1 1 15,2-2-2-15,0 0-1 16,0 0 1-16,0 0 2 16,0 2 0-16,11 1 0 15,4 1 1-15,3-1 1 16,2 1-1-16,0 4 0 15,-1-1 0-15,-1 1-1 16,-3 2 1-16,-3 0-1 16,-2 1 0-16,-4 2-1 0,1-2 1 15,-6 3 0-15,-1-2 0 16,0 1-1-16,-3-1 0 16,-14-2-1-16,-8-1 0 15,-6-2 2-15,-5-4 0 16,-4-3 0-16,4 0 0 15,3 0 0-15,8 0 0 16,8 0 0-16,7 0 0 16,7 0 0-16,3 0-11 15,0 0-30-15,13-3-105 16</inkml:trace>
  <inkml:trace contextRef="#ctx0" brushRef="#br0" timeOffset="99180.583">21521 12391 1709 0,'0'0'47'0,"0"0"-19"16,0 0 8-16,0 0 3 15,0 0-14-15,0 0-6 16,-50-47-10-16,50 38 1 15,0-4 1-15,0 6-1 16,2-3-2-16,7 4-4 16,0 3-1-16,3 3 0 15,1 0-1-15,5 0-2 16,3 6 0-16,-3 14 0 16,0 5-2-16,-3 4 2 15,-6 7-1-15,-3-1-2 16,-6 3-2-16,0 0-3 0,-14-2 2 15,-8-2 0-15,-12-5 3 16,-10-5-1-16,-9-6 2 16,3-8-1-16,3-7 2 15,11-3 1-15,12-4 1 16,11-13 1-16,8-2 1 16,5 3 1-16,0-2 3 15,14 5-3-15,6 3-2 16,2 6-2-16,3 4 0 15,2 0 0-15,0 0 0 0,1 14 0 16,0 0 0 0,-1 4 0-16,-4 2 0 0,-3 0 0 15,-5-2-1-15,0-1 1 16,-4-2-2-16,2-6-8 16,-1-4-12-16,6-2-43 15,1-3-150-15</inkml:trace>
  <inkml:trace contextRef="#ctx0" brushRef="#br0" timeOffset="99733.9094">21928 12388 1852 0,'0'0'52'16,"0"0"-46"-16,0 0 1 15,0 0 4-15,0 0-6 16,0 0-5-16,-13 60 4 16,4-23 0-16,4 3-2 15,-4-3 0-15,2-3 0 16,1-5-1-16,1-8-1 16,4-4 0-16,-1-6 1 15,2-1 0-15,0-2-1 16,3-3 0-16,12 0 4 15,6 0 2-15,5-3-2 16,4-2-2-16,2 0-1 0,1 0-1 16,-2 0 0-16,-2 0 0 15,-6 0 0-15,-2 0 0 16,-6 0-2-16,-3-2-2 16,-7-4 2-16,-2-3-1 15,-3-3 1-15,0-2-2 16,0-3 2-16,-7-2 1 15,-7 4 0-15,0 1 0 16,0 6 1-16,4 1 0 16,4 7 1-16,5 0-1 15,-2 0 0-15,-3 10 0 16,0 12 1-16,0 9 0 16,2 4 2-16,1 2-1 15,0 1-1-15,3 2 0 16,0-1 0-16,0-1-1 0,0-4 0 15,0-5-1-15,0-5-8 16,0-11-23-16,0-9-95 16</inkml:trace>
  <inkml:trace contextRef="#ctx0" brushRef="#br0" timeOffset="100318.231">19691 11953 1787 0,'0'0'14'15,"-87"0"-2"-15,40 16 4 16,-4 16 0-16,-1 15-2 0,-2 17-7 16,0 11 2-16,8 9-1 15,7 9-4-15,12 8 0 16,17 4-3-16,10-1 0 16,21-3-1-16,35-7 0 15,26-9-2-15,27-8-31 16,15-19-39-16</inkml:trace>
  <inkml:trace contextRef="#ctx0" brushRef="#br0" timeOffset="100965.1627">22083 11981 202 0,'0'0'1606'0,"0"0"-1577"16,0 0-16-16,0 0-9 0,0 0-3 15,0 0-1-15,91 54 1 16,-49-6 6-16,4 9-2 15,-1 12-2-15,-2 5-2 16,-9 9 1-16,-8 1-2 16,-11-2 0-16,-12-5-2 15,-3-10-1-15,-2-12-3 16,-14-11 0-16,-6-6 2 16,-1-9-1-16,-2-7 0 15,1-5 2-15,1-5-2 16,6-5-8-16,6-7-7 15,7 0-54-15,4 0-182 16</inkml:trace>
  <inkml:trace contextRef="#ctx0" brushRef="#br0" timeOffset="101243.6937">22779 12625 1891 0,'0'0'17'0,"0"0"-16"16,0 0 0-16,0 0 0 15,0 0 2-15,0 0 0 16,-20 87-2-16,18-56 0 0,2-3-1 15,0-5 0-15,0-1-2 16,0-4-13-16,0-7-30 16,0-6-34-16</inkml:trace>
  <inkml:trace contextRef="#ctx0" brushRef="#br0" timeOffset="101563.4337">22910 12726 1772 0,'0'0'67'0,"0"0"-60"15,0 0-6-15,0 0 8 16,0 0 5-16,0 0-7 16,-14 63-6-16,14-44 3 15,14 1-2-15,8-3 1 16,0-1-2-16,2-6-1 15,0-3 0-15,1-7 0 16,-2 0-1-16,-7-4-1 16,-4-15 1-16,-9-3 0 15,-3-6 0-15,-8 0-2 16,-20-1 3-16,-7 3 0 16,-5 6-1-16,6 10 1 15,6 8-1-15,10 2-4 0,15 4-70 16</inkml:trace>
  <inkml:trace contextRef="#ctx0" brushRef="#br0" timeOffset="103226.6048">9451 15516 1008 0,'0'0'778'15,"0"0"-739"-15,0 0-3 0,0 0-9 16,0 0-11-16,0 0-2 15,0 0-7-15,-39-19-2 16,21 19-2-16,-4 4 0 16,-4 11 1-16,-2 6-2 15,-1 4-1-15,3 9-1 16,4 4 0-16,7 4 0 16,5 0 2-16,9-2-1 15,1 1-1-15,0-7 0 16,19-1-1-16,10-5 1 15,5-5-1-15,6-6-1 0,5-7-1 16,-6-9 0 0,0-1-4-16,-9 0 2 0,-10-15 1 15,-7-4 3-15,-10-1 1 16,-3-2 1-16,-5 0 0 16,-17-1-1-16,-8 3 0 15,-4 2 0-15,2 5 0 16,4 8-1-16,13 5-1 15,7 0-14-15,6 1-37 16,2 12-77-16</inkml:trace>
  <inkml:trace contextRef="#ctx0" brushRef="#br0" timeOffset="103785.8749">9885 15550 1749 0,'0'0'63'0,"0"0"-30"16,0 0 8-16,0 0-19 16,0 0-7-16,-91-21-5 15,70 21-5-15,5 11-1 16,-4 8-3-16,7 5 0 15,0 4-1-15,5 4 2 16,7 4-2-16,1 0 1 16,0 0-1-16,14-1 1 15,7-5-1-15,5-2 0 16,2-6-2-16,5-5-3 16,-2-6 0-16,1-8-2 15,-6-3-3-15,-6 0-3 16,-8-6 2-16,-8-10 11 0,-4-2 0 15,0-3 2-15,-10-2 2 16,-14 3 2-16,-9 2-5 16,2 4 0-16,2 7-1 15,5 7 0-15,11 0 0 16,5 1-6-16,6 12-40 16,2 2-65-16</inkml:trace>
  <inkml:trace contextRef="#ctx0" brushRef="#br0" timeOffset="104536.6923">10338 15542 1777 0,'0'0'23'15,"0"0"-10"-15,0 0 8 0,0 0-1 16,0 0-10-1,0 0-2-15,-35 10-1 0,30 0 2 16,0 1 1-16,0 2-3 16,2-1-2-16,3 2 0 15,0 0-3-15,0 3 0 16,1 0 1-16,14 2-1 16,3-3 4-16,7 1-4 15,2 0-1-15,5-1 0 16,-1 1-1-16,-1-1 1 15,-3 1-1-15,-6 1 0 16,-7 0 0-16,-5-1-2 0,-7-2 0 16,-2-1-2-16,0 0 0 15,-9-1 1-15,-9-3 2 16,-6-1 1-16,-3-4 0 16,-1-5-3-16,-2 0 2 15,3 0 0-15,6-9 0 16,8-4 0-16,8-2 1 15,5-4-1-15,0 0-8 16,14-1-1-16,7 3 4 16,4-2-8-16,0-1-5 15,1 1 5-15,-7-1-7 16,-1-2-5-16,-6 1 15 16,-6-1 11-16,-6-1 0 15,0 1 6-15,-6-1 6 16,-12 4-1-16,-6 2-3 0,-1 4-1 15,-2 5 2-15,3 2-4 16,3 3 1-16,5 1 4 16,5 2-5-16,5 0-5 15,2 0 0-15,4 8-13 16,0 3-13-16,1 2-10 16,16-3-328-16</inkml:trace>
  <inkml:trace contextRef="#ctx0" brushRef="#br0" timeOffset="104731.345">10759 15701 1621 0,'0'0'301'16,"0"0"-287"-16,0 0-9 15,0 0-3-15,0 0-2 16,0 0-8-16,-6-25-68 16</inkml:trace>
  <inkml:trace contextRef="#ctx0" brushRef="#br0" timeOffset="105325.1033">11144 15540 1805 0,'0'0'22'16,"0"0"-18"-16,0 0 5 15,0 0 5-15,0 0-11 16,0 0-2-16,100-24-1 16,-69 20-3-16,-1 0-9 15,0-2-7-15,-4-1 7 16,-7-1 4-16,-6 4 5 16,-7-1 3-16,-5 2 1 0,1 3 22 15,-2 0 5 1,0 0-5-16,0 0-8 0,0 0-8 15,0 0-4-15,-8 3-1 16,-3 13-1-16,2 3 2 16,3 5-1-16,1 8 0 15,3 3-1-15,2 4 0 16,0 1-1-16,0-1 0 16,4-3 0-16,6-3 0 15,0-1-5-15,0-7-18 16,-2-6-16-16,0-7-48 15</inkml:trace>
  <inkml:trace contextRef="#ctx0" brushRef="#br0" timeOffset="105516.0401">11256 15715 1700 0,'0'0'139'16,"0"0"-115"-16,0 0 2 15,0 0-5-15,0 0-15 16,0 0-5-16,86-41-1 16,-29 40 0-16,-1-2-24 15,7-1-46-15,0 0-251 16</inkml:trace>
  <inkml:trace contextRef="#ctx0" brushRef="#br0" timeOffset="106066.9111">11769 15524 1788 0,'0'0'58'0,"0"0"-25"16,0 0-9-16,0 0-15 15,0 0-1-15,0 0-5 16,41-34-1-16,-21 34-2 0,4 0 1 16,-2 0-1-16,-5 10 0 15,-3-1 0-15,-8 1 0 16,-4 4 0-16,-2 1-4 16,0 2 0-16,-9 0 1 15,-7-1 1-15,-1-2-2 16,1-3 3-16,4-1 0 15,3-1 0-15,5-3-1 16,1 0 2-16,3-4-1 16,0 2 0-16,0-1-3 15,0 2 2-15,0 0 2 16,0 1 0-16,7 2 0 16,4 0 0-16,0 1 2 0,4 2 0 15,-1-1-2 1,2 1 0-16,-2 2 0 0,-1-1 0 15,-3-3 1-15,-5 3-2 16,-3-3 1-16,-2 2 0 16,0-2 0-16,0 1 1 15,-4-3-1-15,-12 1 0 16,-5-4 0-16,-6-1 0 16,-1-2 0-16,-1-1 0 15,6 0-7-15,5-1-19 16,3-14-48-16</inkml:trace>
  <inkml:trace contextRef="#ctx0" brushRef="#br0" timeOffset="106779.9597">12401 15588 1803 0,'0'0'25'0,"0"0"-1"15,0 0 4-15,0 0-4 16,0 0-10-16,0 0-3 15,-40-66-5-15,40 60 2 16,0 2-4-16,0 3-1 0,1 1-1 16,8 0-2-16,5 2-1 15,5 18 0-15,2 1 1 16,-3 7 0-16,-2 1 0 16,-6 5-3-16,-4 0 0 15,-5-1-1-15,-1 0-3 16,-4-3-1-16,-19-1-1 15,-7-3 0-15,-12-6-5 16,-1-7-1-16,-1-7-7 16,2-6 1-16,12 0 7 15,9-12 14-15,7-7 0 16,11 0 9-16,3 0 14 16,0 6-2-16,3 3-6 15,10 5-7-15,1 2 0 16,3 3-3-16,8 0-4 0,5 0 0 15,3 13 0-15,0 4 1 16,-3 3-1-16,-1 1-1 16,-3-2 0-16,-4 5-1 15,-1-3 1-15,2-5-11 16,2-2-15-16,-2-11-91 16</inkml:trace>
  <inkml:trace contextRef="#ctx0" brushRef="#br0" timeOffset="107295.7919">12777 15587 1870 0,'0'0'25'0,"0"0"-22"0,0 0 2 16,0 0 2-16,0 0-5 15,0 0 6-15,-7 72-1 16,2-47-2-16,2-1-3 16,1 0-1-16,2-5 1 15,0-4-2-15,0-3 0 16,0-2 0-16,8-3 2 0,4 0-2 16,8-4 2-1,3 0 0-15,4-3-2 0,3 0 2 16,1 0-2-16,-1 0 0 15,0 0 0-15,-2-3-4 16,-2-3 1-16,-7-2 0 16,-6 0-1-16,-5-2 3 15,-8 0 1-15,0-2 0 16,0-1 0-16,-2 6 1 16,-5-2 3-16,0 5 2 15,4 2-1-15,0 1 1 16,3 1-1-16,-2 0-1 15,-4 3-4-15,0 17-1 16,-2 7 1-16,4 5 0 0,4 2 1 16,0 1 1-1,0 0-2-15,0 0 0 0,0-5-2 16,0-1-8-16,4-9-4 16,3-6-29-16,-6-11-158 15</inkml:trace>
  <inkml:trace contextRef="#ctx0" brushRef="#br0" timeOffset="108009.7113">9302 15017 920 0,'0'0'820'16,"0"0"-800"-16,0 0 3 15,-106 5-1-15,66 18-6 16,-1 14-5-16,-6 16-7 16,2 21-1-16,-1 17-1 15,7 14-2-15,9 6 1 16,9-1-1-16,18-2 1 15,3-6 0-15,27-7-1 16,16-4 0-16,16-7 0 0,12-9-2 16,11-7-14-16,19-15-20 15,17-10-305-15</inkml:trace>
  <inkml:trace contextRef="#ctx0" brushRef="#br0" timeOffset="108842.0982">13190 15153 1437 0,'0'0'325'15,"0"0"-283"-15,0 0-19 16,0 0-2-16,0 0 5 16,0 0-8-16,24-18-10 15,4 18-4-15,5 0-1 16,4 20 1-16,6 9-1 15,0 14-2-15,3 13 0 16,0 12 0-16,-3 10 0 0,-4 8-1 16,-9 6 0-16,-15 1-1 15,-15 4 0-15,0 0-5 16,-28-10-6-16,-13-7-5 16,-6-13-2-16,-7-16-6 15,-3-10-4-15,0-7-27 16,8-11-37-16,12-7-55 15,15-11 33-15,14-5-485 16</inkml:trace>
  <inkml:trace contextRef="#ctx0" brushRef="#br0" timeOffset="109758.1629">13950 15816 1678 0,'0'0'192'16,"0"0"-173"-16,0 0-15 15,0 0-2-15,0 0-1 16,0 0 4-16,-8 61 2 16,8-30-4-16,0 1-2 0,0-2-1 15,0 0 3 1,0-4-3-16,1-6 0 0,1-4-1 15,1-3 1-15,-3-3-4 16,0-4-8-16,0-2-11 16,0-3-11-16,0-1-13 15,0 0-123-15</inkml:trace>
  <inkml:trace contextRef="#ctx0" brushRef="#br0" timeOffset="110245.6666">14200 15841 1446 0,'0'0'347'0,"0"0"-330"15,0 0 1-15,0 0 13 16,0 0-9-16,0 0-4 16,-34 28-9-16,26-13-4 15,2 5 1-15,-1 4-1 0,6 3 0 16,1 1-4-16,0-1 0 15,0 0 0-15,14-5 1 16,9 0-2-16,1-4 2 16,10-6-1-16,-1-3-1 15,-2-6 0 1,-8-3 1-16,-1 0-1 0,-8 0 1 16,-6-10 0-16,-2-11 1 15,-6-9 1-15,0-9-2 16,-21-6 0-16,-13-3 0 15,-5 5-2-15,3 13 0 16,5 10-2-16,12 11-8 0,11 8-16 16,8 1-76-16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4:11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6610 13654 1090 0,'0'0'420'15,"0"0"-351"-15,0 0-11 16,0 0 0-16,0 0-11 16,0 0-19-16,0 0-6 15,0 0-3-15,0-17-3 16,0 17-3-16,0 0 0 16,0 0-4-16,0 0-1 15,0 0-3-15,0 0-1 16,0 0-3-16,0 0 0 15,-2 0-1-15,2 0 0 16,0 1 0-16,-3 9 0 0,3 2 0 16,-3 3 1-16,3-1-1 15,0 1 2-15,0 2 0 16,0-1-2-16,0 1 1 16,0 1 0-16,0-1 0 15,0-1 0-15,0 1 2 16,0 0-2-16,0-1 1 15,0 3 0-15,0-2-1 16,0 0-1-16,0 1 2 16,0-3-1-16,0 4 0 15,0-2-1-15,0 0 1 16,0 3-1-16,0-1 1 16,0 1-1-16,0 0 0 0,0-2 1 15,0 0-1-15,0 2 1 16,0-3 0-16,0 0-1 15,-2-1 0-15,2-2 0 16,0 2 0-16,0-1 0 16,0 0 0-16,-1 1 1 15,1-2-1-15,0 0 1 16,-3 2-2-16,3-1 2 16,-3 1-1-16,3-1 1 15,-2 1-1-15,1-2 1 0,1 2-1 16,0 1 0-1,-3-3 0-15,3 3 0 0,-1 2 1 16,-1-1 0-16,1 1-1 16,-2-2 0-16,1 3 1 15,2-2-1-15,-2 2 0 16,1 1 0-16,0 0 0 16,-2 0 0-16,-2-3 0 15,2 2 0-15,0 0 0 16,3 4 0-16,-4 0 1 15,4 0 0-15,0 1-1 16,0 2 0-16,-3 1-1 16,3 1 1-16,-3-2 0 15,1-5 1-15,-1-2-1 16,3-2-1-16,0 2 1 0,0-2 0 16,0 3 0-16,0-2 0 15,0 1 1-15,0-2-1 16,0 0 0-16,-1 1 0 15,-2-2-1-15,3 2 1 16,-2 3 1-16,2-2-1 16,0-3 0-16,-1 2 0 15,1-2 0-15,0-1 0 16,0 1 0-16,0-2 0 16,0 2 0-16,0 0 0 15,0-2 0-15,0-3 0 16,0 2 0-16,0-3 0 15,0-1 0-15,0 0 0 0,0-2 0 16,0 0 0-16,0-1 0 16,0-1 0-16,0-2 0 15,1 0 0-15,-1-1 0 16,0-2 0-16,0 2 0 16,0-3 0-16,0 0 0 15,0 0 0-15,0 0 0 16,0 0 1-16,0 0-1 15,0 0 1-15,2 0-1 16,-2 0-5-16,3-8-11 16,-2-5-62-16,0-3-444 15</inkml:trace>
  <inkml:trace contextRef="#ctx0" brushRef="#br0" timeOffset="3204.7781">8112 13580 1543 0,'0'0'121'0,"0"0"-71"16,0 0 0-16,0 0-15 15,0 0-10-15,0 0-8 16,0 0-5-16,-5-7-6 0,5 7-2 16,0 0-1-1,0 0-2-15,-3 0-1 0,3 9 0 16,0 9 0-16,0 6 3 15,0 3 1-15,0-2-1 16,0 3 1-16,0-2-1 16,0 5 1-16,0-1 0 15,0 1 2-15,0-1-3 16,0 1-1-16,0 2 0 16,0-1-2-16,0 4 1 15,0-1 1-15,0 2-1 16,4 0-1-16,-2-1 0 0,-1 0 1 15,-1-1 0 1,0-3 0-16,0-1 0 0,0 0-1 16,0-1 1-16,0 1 0 15,-7-2-1-15,1 1 1 16,0 2 0-16,2-2 0 16,-2 3-1-16,4 1 1 15,-1 1-1-15,-1 0 1 16,2 2 0-16,-1-3-1 15,0 0 1-15,0 2-1 16,-3 4 0-16,2-2 1 16,-2 2 1-16,0-4-2 15,3-3 2-15,-2-1-2 16,2-1 0-16,-1-4 1 16,1-1-1-16,0-3 0 0,1-2 0 15,2-1 0-15,-1-1 0 16,1-2 0-16,-3-1 1 15,3 1 0-15,0-6-1 16,0-2 0-16,0-3 0 16,0 1-1-16,0-3 1 15,0-1 0-15,0-1 0 16,0-2 2-16,0 0-3 16,0 0 2-16,0 0-1 15,0 0 0-15,0-9-8 0,0-10-48 16,0-5-268-1</inkml:trace>
  <inkml:trace contextRef="#ctx0" brushRef="#br0" timeOffset="13117.1515">8641 13896 276 0,'0'0'410'0,"0"0"-141"16,0 0-48-16,0 0-64 16,0 0-123-16,0 0-15 15,0 0 3-15,0 0 23 16,5-13-4-16,-5 13-4 0,0 0 4 15,0 0-5 1,0 0-13-16,0 0 2 0,0 0-11 16,0-3-3-16,0 3 0 15,0 0-4-15,0 0-1 16,0-2 4-16,0 2 2 16,0 0-3-16,0 0 2 15,0 0-1-15,0 0-2 16,0 0-2-16,0 0-1 15,0 0-1-15,0 0-2 16,0 0 4-16,0 0-3 16,0 0 0-16,0 0 1 15,0 0-1-15,0-2-1 0,0 2-2 16,-6 0 0-16,-1-1 0 16,-2 1 1-16,1-1-1 15,-4-1 0-15,4 1 1 16,-2-1 0-16,-2-1-1 15,2 3 3-15,1 0-1 16,-2 0-2-16,0 0 2 16,1 0 0-16,0-2 1 15,1 2-1-15,-2-3-1 16,2 3 1-16,-1 0-1 16,1-2 0-16,-1 2-1 15,-1 0 1-15,-2 0-1 16,-1 0 1-16,-2 0-1 15,1 0 0-15,-4 0 0 0,-1 0 0 16,1 0 0-16,-1 0 0 16,1 0 0-16,0 0 0 15,-1 0 0-15,3-1 1 16,1-1-1-16,4 2 0 16,1 0 0-16,2 0 0 15,-2 0 0-15,-1-1 0 16,0 0 0-16,-1-1 0 15,-2 1 0-15,-3 1 0 16,3 0 0-16,-4 0 1 16,1 0-1-16,0 0-1 15,1 0 1-15,1 0 1 0,2 0-1 16,1 0 0-16,3 1 0 16,1 2 0-16,-3 0 0 15,0 2 1-15,-1-2-2 16,1 0 2-16,-3 2-2 15,5-1 2-15,0 1-1 16,0 0 0-16,0-1 0 16,2 1 0-16,-1 2 0 15,-1-2 0-15,2 2 0 16,1-1-1-16,-2 2 1 16,0 1 0-16,3-1 0 15,0 0 0-15,0 2 1 16,2 0-1-16,1-3 0 15,0 3 0-15,-5 2 0 0,6 0 0 16,-1 2 0-16,-1-1 0 16,-2 1 2-16,0 0-2 15,-1 1 0-15,-1 0 0 16,2 1 1-16,-1 1-1 16,1-4 1-16,4 3-1 15,-1-2 0-15,2 2 1 16,-1 0 0-16,-1 0-1 15,-1 0 2-15,2 1-2 16,-2 2 2-16,1 0-1 16,2-2 0-16,-2 0-1 15,1-3 2-15,-1 0-2 16,0-1 0-16,3-1 0 0,0 1 1 16,0-1-1-16,0 0 0 15,0 4 0-15,0-4 1 16,0 3-1-16,0-2 1 15,0 1-1-15,0 2 0 16,0-2 0-16,3 0 1 16,3 2-1-16,0-1 1 15,1 2-1-15,-1 0 0 16,2 0 1-16,1 0 0 16,0 0 0-16,0 0 1 15,1 0-2-15,2 0 1 0,-3 1 0 16,0 0-1-16,1 2 2 15,2-4-1-15,-1-1 0 16,2-1 0-16,-1 0 0 16,1-1 0-16,0-1 1 15,4 2-1-15,-2-2-1 16,5 0 2-16,-2-3 0 16,4 0 0-16,5-1 0 15,0 0 1-15,2 1-2 16,1-1 1-16,-4 0-1 15,6-3 0-15,-4 2 1 16,1-2 0-16,1-1-1 16,-2-1 2-16,3 1 0 15,1-1 0-15,1 0 0 0,-2 0 0 16,2-2-1-16,-2 2-1 16,-1 0 1-16,0-3-1 15,-3 1 1-15,0 0-1 16,1-1 0-16,-3 0 0 15,4 2 0-15,-4-2 2 16,-2 0-3-16,2 0 0 16,-3 0 2-16,4 0-2 15,-1 0 1-15,0 0-1 16,3 0 0-16,-1 0 0 0,2 0 1 16,0-2 0-1,-4 0 0-15,3-3-1 0,-1 1 0 16,-2 0 0-16,0-3 1 15,1 4 1-15,2-3-2 16,-1-2 0-16,1 4 2 16,-1-4-2-16,2 3 0 15,-3-4 0-15,4 1 1 16,-3-3-1-16,1-2 0 16,-2-2 1-16,-1 1-1 15,-2-3 0-15,-1 2 1 16,0-3-1-16,-3 1 1 15,-2-1-1-15,-1-1 0 16,-1 2 0-16,0-3 0 16,-3-1 1-16,-1 1-1 0,-2-2 0 15,-1 0 1 1,-3-2-1-16,-2-1 0 0,-2 1 1 16,1 1-1-16,-2-1 0 15,0 2 0-15,0 2 0 16,0 2 0-16,0 3 0 15,0-2 0-15,0 0 0 16,0 0 0-16,-3-2 0 16,-5 2 1-16,2 0-1 15,-4 0 0-15,3 1 0 16,-4 0 0-16,2 1 0 16,-3-2 0-16,-1 0 1 0,1 1-1 15,-2-1 0 1,-1 0 0-16,-1 0 1 0,1 0-1 15,-1 0 0-15,-1 0 0 16,4-2 0-16,-3 0 0 16,-3 2 0-16,-1 0 0 15,-6 0 0-15,0-3 1 16,-4 1-1-16,-3 1 0 16,-1 0 0-16,1 1 0 15,-5 0 0-15,-3 4 0 16,-9 3-1-16,-9 8 1 15,-16 2-1-15,-7 3-8 16,-12 19-15-16,-10 2-35 16,-5 1-203-16</inkml:trace>
  <inkml:trace contextRef="#ctx0" brushRef="#br0" timeOffset="16343.7682">6129 13922 1343 0,'0'0'94'0,"0"0"-42"16,0 0 37-16,0 0-22 16,0 0-35-16,0 0-5 15,0 0-6-15,-65-8-7 16,55 6 2-16,0 1-6 16,-2 1 0-16,0 0-5 15,-1 0-1-15,-1 0-2 16,0 0 1-16,-1 0-3 15,1 0 1-15,2 0 0 16,0 3 4-16,-1-3 0 16,2 2-1-16,-2 1-1 0,1 2-1 15,0-3 0 1,-1 3 0-16,-2 0-1 0,0 0-1 16,1 1 1-16,1 0 0 15,1-1-1-15,2 1 0 16,1-2 0-16,0 3 1 15,1-4-1-15,1 3 0 16,-1 1 0-16,1 2 0 16,-1 0 0-16,-2 1 0 15,3 1 0-15,-2 1 0 16,-2 0 0-16,3 1 0 16,1-1 0-16,1-2 0 0,2-1 1 15,-1 0-1 1,0-1 0-16,2 0 0 0,-2 3 0 15,-1 0 0-15,1 0 0 16,-1 3 0-16,-2-1 1 16,3-3-1-16,2 1 0 15,-1-1 0-15,1-2 1 16,0 4-1-16,-2-3 1 16,1 1-1-16,4 2 1 15,-3-2 0-15,3 2 0 16,0 0-1-16,0 0 0 15,-2-1 2-15,1 0-2 16,-1 0 0-16,1 0 0 16,1 0 1-16,0 0-1 15,0 1 1-15,0-1-1 0,0 2 0 16,0-1 1-16,0-3-1 16,0 1 0-16,1 0 0 15,2 0 1-15,-1-1 0 16,1 3 0-16,-3-2-1 15,4 0 1-15,-1-3 0 16,0 4-1-16,-1-2 1 16,1 0 0-16,-1 3 0 15,2-3 0-15,-1 2-1 16,0-1 1-16,0 0-1 16,1 1 1-16,0-2 0 15,-1 1-1-15,2-1 0 0,-2-1 2 16,0 2-1-1,2-2 0-15,3 2 0 0,-2-2 1 16,2 3 1-16,0-2-2 16,0 2 0-16,1 0 0 15,0 1 0-15,0-1 1 16,3 2-2-16,0-3 0 16,0 0 1-16,1 2-1 15,-2-1 1-15,5 3 0 16,-2 0 0-16,2 0 1 15,-1 1-1-15,3-2 0 16,-5 0 1-16,1-2 0 16,-1-3-2-16,0 0 2 0,1 1-2 15,-1 1 1-15,1 0 0 16,-1-1 1-16,1-1-1 16,-1 1 2-16,0 0-3 15,1-1 2-15,2 1 0 16,2 0 0-16,0-1-1 15,4-1 1-15,-2 1 1 16,1-1 1-16,1 0-2 16,-4-1-1-16,3-2 1 15,1 1 1-15,-2-3-2 16,2 1 0-16,2 1 1 16,-5-1-1-16,2-1-1 0,0 1 2 15,1 0-2 1,2-2 0-16,-1 2 0 0,1 0 2 15,2-1-2-15,1-2 1 16,-3 0-1-16,-1 0 1 16,2 0 0-16,-1 0 1 15,1 0-1-15,0 0 0 16,-3-3 0-16,3-2-1 16,-3 1 1-16,2-1 0 15,-3-2-1-15,3 1 1 16,-2-1-1-16,0 0 1 15,-1-2 0-15,-1-4 1 16,2 4-2-16,-2-3 1 0,-2 3 0 16,-1-2-1-1,3-1 1-15,-3 0-1 0,-1 1 0 16,4 1 0-16,-5 0 1 16,5-1-1-16,-4 0 0 15,-1 0 0-15,3 0 0 16,-2 0 0-16,-1 0 0 15,3-2 1-15,0 1-1 16,0-1-1-16,0-2 1 16,-3 5 1-16,0-1-1 15,-2-1 0-15,-1 2 0 16,-3-4 1-16,6 1-1 16,-3 1 0-16,1 1 0 15,-2 0 0-15,2 2 0 16,-1 1 0-16,-2 0 0 0,4-2 0 15,-3 0 0-15,2-1 0 16,-2 2 0-16,0-3 0 16,-2 0 0-16,3 0 1 15,0-1-1-15,-3 1 0 16,3-1 1-16,-2 0-1 16,-2 1 1-16,2-1 1 15,-4 0 0-15,1-3 0 16,-2 1 0-16,1 0-1 15,-2-1 0-15,-1 0 0 16,0 1 0-16,-1-1 0 16,1 1-1-16,-3 0 0 0,0-2 1 15,0-2-1-15,0 1 1 16,0-1 0-16,0 3 0 16,0-4-1-16,0 1 1 15,0-1 0-15,0 1-1 16,0-1 0-16,0 0 0 15,-6 2 1-15,0-1-1 16,-3 2 1-16,0-2-1 16,0 2 0-16,-4 0 2 15,-1 0-2-15,-2 2-1 16,-4-2 1-16,-2 3 0 16,-3-1 0-16,-2 1 0 0,-3 3 0 15,-1-2 0 1,-2 4 0-16,-3-2-1 0,-4 1 1 15,-3-2 0-15,-5 3 0 16,-4-3 0-16,-5 2 0 16,0 0 0-16,-1-2-1 15,-3 5 0-15,-3 0-1 16,-2 2 1-16,-6 2-2 16,-11 3-4-16,-5 0 5 15,-9 2-5-15,-3 13-3 16,-6 7-7-16,-7 5-16 15,1-1-26-15,-9-2-249 16</inkml:trace>
  <inkml:trace contextRef="#ctx0" brushRef="#br0" timeOffset="17927.9951">4448 14266 1098 0,'0'0'525'16,"0"0"-518"-16,0 0 6 16,0 0 20-16,0 0 1 0,0 0-16 15,-43 81-13-15,39-57 14 16,4 2-4-16,0-1-10 15,0 3 9-15,0-3-5 16,7 2-6-16,8-4-2 16,6-2 4-16,2 0-3 15,2-6-1-15,1-5 1 16,1-4-1-16,-4-6 2 16,0 0 2-16,-6 0 2 15,2-17 1-15,-8-3 1 16,2-4-6-16,-6-6 1 15,-5-2-2-15,-2-4 0 16,0-2-1-16,-19 1 0 16,-1 6-1-16,-4 6 2 15,-1 9-2-15,6 10-1 0,-1 6-2 16,4 0-13-16,4 4-17 16,3 6-43-16,2 0-254 15</inkml:trace>
  <inkml:trace contextRef="#ctx0" brushRef="#br0" timeOffset="18505.9345">4881 14318 1668 0,'0'0'40'0,"0"0"-31"15,0 0 9-15,0 0 8 16,0 0-9-16,0 0-6 16,-51 65-6-16,45-45 2 15,3-1-3-15,3 1 2 16,0-1-3-16,0-2 1 15,13-3-4-15,-2-1 0 16,8-6 0-16,-2 1 1 16,5-8 0-16,-1 0-1 15,0 0 2-15,-3-8 0 16,-3-4-1-16,-5-5 2 16,-5-2-1-16,-5-4 2 0,0 0 1 15,-5-2 1 1,-11 1-3-16,-2 5 1 0,-6 2-4 15,3 11 0-15,2 4-9 16,5 2-18-16,4 0-24 16,4 5-119-16</inkml:trace>
  <inkml:trace contextRef="#ctx0" brushRef="#br0" timeOffset="18931.7867">5120 14364 1640 0,'0'0'26'16,"0"0"-6"-16,0 0-6 15,0 0 12-15,0 0-16 16,-35 75 12-16,35-63-9 16,14 1-1-16,5-4-6 15,3-2-2-15,3-1-1 0,0-5-2 16,-3-1 1-1,-3 0 0-15,-10 0 0 0,-4-4 5 16,-5-10 6-16,0 0-1 16,-9-4-5-16,-15-1-5 15,-9-1 1-15,-4-1-3 16,-1 3-2-16,5 4-6 16,8 6-14-16,7 1-57 15,8 5-811-15</inkml:trace>
  <inkml:trace contextRef="#ctx0" brushRef="#br0" timeOffset="19742.3762">5455 13888 1479 0,'0'0'54'0,"0"0"42"15,0 0-44-15,0 0-22 16,-94-25-8-16,61 25-3 16,-4 0-9-16,-8 0-4 15,-3 0 2-15,-5 3-2 16,-4 6 0-16,-1 2-4 16,-2 3 0-16,4 3-2 15,-4 2 0-15,2 3 0 16,1 1 0-16,2 2 0 15,4 1 0-15,6-1 0 16,5 1 0-16,7-1 0 16,7 1 0-16,4 2 0 15,5 0 0-15,-1 4-1 0,1 1 1 16,-1 6-1-16,-1 0 1 16,-5 0 0-16,3-1 0 15,0 2-1-15,2-3 1 16,3 1 0-16,5-2-1 15,5 1 0-15,6 1 1 16,0 0-2-16,0 0 2 16,15 1-1-16,14 3 1 15,4-1 0-15,14 4 0 16,10-6 0-16,5-4 0 16,10-6 1-16,11-10-1 15,7-2 0-15,4-6 1 0,3-3-1 16,9-5 2-16,-1-3-1 15,3 0-1-15,0-20 0 16,-6-9 3-16,-6-10 4 16,-7-8-1-16,-17-6 4 15,-12-6 5-15,-22-7-7 16,-18-9 0-16,-20-9 8 16,-3-12-9-16,-36-10-4 15,-19-2-2-15,-18 4 0 16,-14 12 0-16,-5 27-1 15,-8 23 0-15,-9 28-1 16,-1 14 1-16,-3 14-53 16,-2 18-187-16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5:39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6225 5299 1704 0,'0'0'46'16,"0"0"-13"-16,0 0-7 16,0 0 2-16,0 0-8 15,0 0-7-15,0 0 2 16,0 0-9-16,0 0 0 15,0 0 1-15,0 0-5 16,0 1 0-16,0 12 0 16,0 3 1-16,0 5 0 15,0 4 1-15,4 4 1 16,-1 3-3-16,3-1 1 0,-3-2-2 16,2 3-1-1,-1-1 2-15,1-2-2 0,0-4 0 16,0-4 0-16,-2-2 1 15,1-6-2-15,-2 0 2 16,1-4-1-16,0-4 0 16,-3-2 1-16,3-2-2 15,-3-1 3-15,0 0-2 16,0 0 0-16,0 0 0 16,1 0 0-16,2 0-4 15,2 0-4-15,2-5-21 16,4-8-69-16</inkml:trace>
  <inkml:trace contextRef="#ctx0" brushRef="#br0" timeOffset="592.0923">6723 5339 1660 0,'0'0'114'15,"0"0"-94"-15,0 0 2 16,0 0 5-16,0 0-13 16,0 0-8-16,-72 36-1 15,62-14-1-15,2 4-1 0,4 1 1 16,1 2 0-1,3 0 0-15,0-3-2 0,13-1-1 16,8-2 2-16,6-3-2 16,10-5-1-16,5-6 1 15,3-6 0-15,-5-3-1 16,-2 0 0-16,-10 0 1 16,-1-12-1-16,-5-5 1 15,-7-1 0-15,-3-5 1 16,-8-6-2-16,-4-1 3 15,0-5-3-15,-20 1 0 16,-7 3 1-16,-3 4-1 16,-1 7 0-16,1 6 0 15,4 4-1-15,7 8-2 16,7 2-13-16,0 0-27 0,12 0-106 16</inkml:trace>
  <inkml:trace contextRef="#ctx0" brushRef="#br0" timeOffset="1205.5311">7327 5322 548 0,'0'0'1228'16,"0"0"-1204"-16,0 0 1 16,0 0 1-16,0 0-10 0,0 0-5 15,-76 64-7 1,73-41 2-16,3 1-2 0,0 1-2 15,0 1 1-15,19 1-2 16,5-4 1-16,6-3-1 16,3-3 0-16,4-3-1 15,1-6 2-15,0-6-2 16,-1-2 0-16,-8 0 0 16,-4-9 0-16,-4-6 0 15,-8-4 2-15,-5-5-2 0,-8-4 1 16,0-5 0-1,-20-3 2-15,-12 2 4 0,-4 6-2 16,-6 8-4-16,1 10 0 16,6 9-1-16,0 1 0 15,10 11-3-15,13 6-17 16,11 2-80-16</inkml:trace>
  <inkml:trace contextRef="#ctx0" brushRef="#br0" timeOffset="2896.7072">8125 5266 1694 0,'0'0'101'16,"0"0"-73"-16,0 0 2 16,0 0 0-16,0 0-13 0,0 0-7 15,0 0-4-15,0-3-3 16,0 3-1-16,0 13-2 16,0 10 1-16,0 5 4 15,0 4-2-15,0 1 0 16,0 0-1-16,3 0-1 15,3-4 2-15,-2-2-2 16,-1-6 0-16,2-5-1 16,-4-3 0-16,1-6 0 15,-1-2 0-15,-1-2 0 16,0-3 0-16,2 0 0 16,-2 0 0-16,0 0 0 15,0 0-2-15,3 0-3 0,1 0-4 16,2-8-10-16,3-4-47 15,2-2-81-15</inkml:trace>
  <inkml:trace contextRef="#ctx0" brushRef="#br0" timeOffset="3352.3963">8508 5254 1784 0,'0'0'58'15,"0"0"-35"-15,0 0-2 16,0 0-1-16,0 0-8 16,0 0-9-16,0 25-2 15,0 0 2-15,5 3 0 16,-2 3 1-16,1 1-3 16,2 1 1-16,0-2 0 15,0-4-2-15,0-2 2 16,-1-6-2-16,-1-2 0 15,-1-5-1-15,-1-6 1 0,-1-1 1 16,-1-5-1-16,0 0 0 16,0 0 1-16,0 0-1 15,0 0 0-15,3 0-1 16,-1 0-4-16,3-3-5 16,3-7-22-16,1-2-54 15</inkml:trace>
  <inkml:trace contextRef="#ctx0" brushRef="#br0" timeOffset="3933.443">9112 5281 1794 0,'0'0'30'16,"0"0"-16"-16,0 0 5 15,0 0 2-15,0 0-6 16,-91 58-9-16,81-34-3 16,4-1-1-16,4 2 0 15,2 0 0-15,2 3-2 16,19-5 1-16,4 1 0 15,9-7-1-15,4-5 0 16,2-7 1-16,3-5-1 16,-3 0 0-16,-5-3 0 15,-2-11-1-15,-10-5 2 0,-8-3-1 16,-4-1 0-16,-8-5 1 16,-3-4 1-16,-3 0 2 15,-23-1-3-15,-2 7 5 16,-5 6-4-16,2 8-2 15,4 10 2-15,2 2-2 16,5 1-4-16,9 15-8 16,5 1-39-16,6-1-154 15</inkml:trace>
  <inkml:trace contextRef="#ctx0" brushRef="#br0" timeOffset="9048.4962">7512 4898 1460 0,'0'0'137'0,"0"0"-90"0,0 0-6 16,0 0 0-16,0 0-4 15,0 0-20-15,0 0-5 16,-2-17-2-16,-2 14-4 16,-2 2 5-16,2-4-9 15,-4 4 2-15,2-3-1 16,-6 4 1-16,0 0-4 16,-3 0 1-16,-4 0-1 15,0 0 0-15,2 0 0 16,-2 0 1-16,2 0-1 15,-2 0 0-15,1 0 0 16,5 0 1-16,0 0 0 0,2 0-1 16,2 0 0-16,3 0 0 15,0 5 0-15,-3 1 0 16,0 0 0-16,1-1 0 16,-2 2 1-16,3 1-1 15,-1 2 0-15,1 1 0 16,-1 0 1-16,1 2-1 15,1-3 0-15,1 4 1 16,1 1-1-16,2 0 1 16,-2 5-1-16,-2 0 0 15,3 1 0-15,1 0 2 16,1 3-2-16,-2-1 0 0,3 0 0 16,0 1 2-16,0-2-1 15,0 0-1-15,-2-2 0 16,1 0 2-16,-1 0 0 15,1 0-1-15,-1-3 1 16,2 4-1-16,0-3-1 16,0 1 0-16,0 0 0 15,0 1 2-15,0-1-2 16,0-2 0-16,0 0 0 16,0 0 1-16,0 0-1 15,0 0-1-15,0-1 1 16,0 1 0-16,0 0 0 15,0 1 0-15,0-1 1 16,3-2-1-16,-1 4 0 16,-1-3 0-16,1-1 0 0,-2 2 0 15,4-1 0-15,-2-1 0 16,1 1 0-16,2-2 0 16,-1 2 0-16,-1-2 1 15,3 3-1-15,-3-4 0 16,0 1 0-16,0 2-1 15,0-2 1-15,0 2 0 16,1-2 0-16,1 0 0 16,-1-3 0-16,4 1 0 15,-2-4 0-15,0 1 0 16,0 0 1-16,2-4-1 0,0 2 0 16,4-1 0-16,0-2 0 15,3 3 0-15,4-4 0 16,2 0 0-16,-3 2 0 15,4-3 0-15,0 2 0 16,4-1 0-16,-2-3 0 16,7 0 0-16,2 0 0 15,4 0 0-15,2 0 0 16,3 0 0-16,0 0-1 16,1 0 1-16,0 0-1 15,-3 0 1-15,2 0 0 16,1 0 0-16,2-5 0 15,4 2 0-15,3-1 0 16,2 1 0-16,0-2 0 0,0 3 0 16,-2-1-1-16,-1 1 2 15,2 1-2-15,2-2 1 16,-1 0 0-16,4 0 2 16,-2-2-2-16,-1 2 1 15,0 0 0-15,-5 0-1 16,0 1 0-16,2-3 1 15,2 4-1-15,-3-1 1 16,2-1-1-16,-2 0 0 16,-2 0 0-16,-1 0 1 15,4 1-1-15,-4-3 0 16,2 1 0-16,-1 0 2 0,-5-3-1 16,-4 1 1-16,-3 0 0 15,-5 1 0-15,-2-1 2 16,-4 0 3-16,-5-3-5 15,-3 3 2-15,-4-1 5 16,2-4-1-16,-2 1-3 16,-1-2 1-16,-1-2 0 15,-3 1-3-15,1 1 0 16,-3 1-2-16,0-1 1 16,-1 1 0-16,-1-2 0 15,0-2-1-15,-2-4 1 16,0 0-1-16,3-4 1 15,-4-2-1-15,-1-4 1 16,-1-3-1-16,0-4 0 16,2 0 0-16,-2-2-1 0,0 1 0 15,0 1 1-15,0 0-1 16,0 3 0-16,0 0 0 16,0 4 0-16,0 0 0 15,0 0 1-15,-2 1-1 16,-4 1 0-16,3 0 2 15,0 1-2-15,-2 2 0 16,-2 2 0-16,1 0 0 16,0 2 0-16,0 6 0 15,2-2 0-15,-5 3 0 16,4 1 0-16,-3 1 0 16,1 2 0-16,-1-2 0 0,-1 5 0 15,-1-2 0 1,0 2 0-16,-6 1-1 0,-2 0-1 15,-6 3 2 1,-6 1 0-16,-5 0-1 0,-7 1 0 16,-3 0 0-16,-6 0 0 15,-4 0 0-15,0 0 1 16,1 0-1-16,-3 0 1 16,-1 1-1-16,-6 2 0 15,-4-1 1-15,-3 3 0 16,-2-1 0-16,-7 0-2 15,-7 0 2-15,-4 4-3 16,-4-2-1-16,1 2 2 0,3-1 2 16,3-2 0-1,6 0 0-15,4-2 0 0,5-1 0 16,5-2 0-16,6 0 1 16,3 0 0-16,5 0-2 15,8 0 1-15,11-2-1 16,13-4 1-16,7 1-1 15,11 1-1-15,4-1-4 16,0 5-10-16,0-6-38 16,11 0-174-16</inkml:trace>
  <inkml:trace contextRef="#ctx0" brushRef="#br0" timeOffset="11817.7028">6782 4911 1440 0,'0'0'122'0,"0"0"-39"16,0 0-26-16,0 0-7 16,0 0-14-16,0 0-17 15,0 0-5-15,0-12-6 16,0 11 5-16,0-1-2 16,0 1-1-16,-3 0-3 15,-1-2 1-15,-2 1-1 16,2 0-3-16,-4 2-1 15,1-1 0-15,-5 1-1 0,-2 0 1 16,-4 0-2-16,-1 0 0 16,-3 0 0-16,-7 0-1 15,-2 0 0-15,-8 0 0 16,-7 0 0-16,-5 0 1 16,-4 0 0-16,-4 1-2 15,-3 4 1-15,-2-3 0 16,0 2 1-16,3-2-1 15,1 1-1-15,0 2 1 16,-2 0 0-16,-2-4 0 16,-1 2 0-16,3 2 0 15,-1-2 0-15,4 4 1 16,2-3-1-16,6 2 0 16,4-3 1-16,5 1-2 15,1-2 2-15,3 0-1 16,-1-2 0-16,-6 3 0 0,2-2 0 15,1 3 0-15,2-1 0 16,6 2-1-16,4-3 1 16,6 2-1-16,3-1 1 15,0 2 0-15,2-2 0 16,4 0-1-16,3 1 1 16,0 1 0-16,6 0-1 15,-4 0 1-15,2 0 0 0,2 2 0 16,-3-2 0-1,1 2 0-15,1 0 0 0,0 2-2 16,1 1 2-16,-3 3-1 16,0 1 1-16,3 3-1 15,0 5 1-15,3 2-1 16,-3 3 0-16,0 6 1 16,0 2 0-16,0 2 0 15,0 1 0-15,3 2 0 16,0-1 0-16,-1 0 0 15,4-1 0-15,0-1 0 16,0-3 0-16,0 3 0 16,0-2 0-16,0-3 0 15,0 1 0-15,0-2 0 16,4 2 0-16,-1 0 2 0,2-1-2 16,1-1 0-16,-1 2 0 15,2-3 0-15,-3-6 0 16,2-3 0-16,-3-3 0 15,0-2 0-15,-2-2 0 16,1-1 0-16,1 0 0 16,-3-1 0-16,3 0 0 15,2 0 0-15,-1 1 0 16,2 3 0-16,-3-2 0 16,4 1 0-16,1 2 0 15,-2-1 0-15,4 1 0 16,-2-2 0-16,-1 0 0 15,0-8 0-15,-2 0 0 16,-2-4 0-16,0-2 0 0,-3-1 0 16,0 0 0-16,1-11-13 15,-1-11-62-15</inkml:trace>
  <inkml:trace contextRef="#ctx0" brushRef="#br0" timeOffset="12418.2969">5106 5441 1743 0,'0'0'50'0,"0"0"-38"16,0 0 21-16,0 0-5 15,0 0-8-15,0 0-12 16,-49 62-3-16,41-42-2 16,4 4-1-16,-2 3 0 15,6 1 0-15,0-3-2 16,3-1 1-16,12-2-1 15,4-7 1-15,9-3 0 16,1-5-1-16,-2-4 0 16,1-3 0-16,-4 0 0 15,1-8 1-15,-4-7 1 16,-9-6-2-16,-4-1 1 16,-7-5-1-16,-1-2 0 15,-1-2 0-15,-21-1-1 0,-1 6 0 16,-3 6-2-16,1 8 2 15,3 6-11-15,7 6-16 16,0 0-23-16,5 0-112 16</inkml:trace>
  <inkml:trace contextRef="#ctx0" brushRef="#br0" timeOffset="12851.4767">5506 5420 1789 0,'0'0'34'0,"0"0"-31"16,0 0-1-16,0 0 7 16,0 0-1-16,-30 93-4 15,30-69-2-15,9-2 0 0,7-2-1 16,5-4 0 0,5-5-1-16,3-5 1 0,3-6 2 15,-4 0-3-15,0 0 1 16,-5-12 0-16,-7-4 1 15,-4-3 0-15,-6-1 8 16,-6 0 6-16,0-4-7 16,-5 1-1-16,-17 0-4 15,-3 6-2-15,-3 7-2 16,2 10-5-16,5 0-2 16,2 20-43-16,5 2-128 15</inkml:trace>
  <inkml:trace contextRef="#ctx0" brushRef="#br0" timeOffset="13923.0128">5013 6232 1677 0,'0'0'14'0,"0"0"-9"16,0 0 7-16,0 0 10 16,0 0-9-16,0 0 2 15,-41 6-1-15,41-6-5 16,0 2-3-16,0-2 2 16,0 0-1-16,0 1-2 0,0 0-2 15,0 1 3-15,0 0 3 16,1 1-1-16,8 2 0 15,5-1-4-15,-1-1 4 16,11 4-1-16,0-3-3 16,6 1-1-16,7-4 0 15,3-1-1-15,2 0-2 16,2 0 3-16,4 0-3 16,-3 0 0-16,6-6 1 15,1 0 0-15,0-3-1 16,5 1 0-16,0 3 2 15,1-2-2-15,0 2 0 0,0 2 1 16,3-1 1-16,-1 3-1 16,3-2 0-16,-2 0 0 15,-3 2-1-15,-3-1 1 16,-1-1-1-16,-6 1 0 16,-2-1 1-16,-3 3 0 15,0 0-1-15,-4 0 0 16,1 0 0-16,-5 0 0 15,-2-2 0-15,-5 1 0 16,2-3-1-16,-8 2 1 16,-3-1 1-16,-5-1-1 15,-6 1 0-15,5-2 2 16,-6 3-1-16,-1 0 0 0,-2-1 0 16,4 1 2-16,-2 2-2 15,5-3 2-15,0 0-1 16,0 0 0-16,-2 1-2 15,-3 0 2-15,-2-2-2 16,4-4-4-16,-4-4-42 16,-2-9-269-16</inkml:trace>
  <inkml:trace contextRef="#ctx0" brushRef="#br0" timeOffset="14474.5388">6702 4916 1625 0,'0'0'60'16,"0"0"-50"-16,0 0 16 16,0 0 1-16,82-10-16 15,-52 6-8-15,3 0-2 16,-3 1-1-16,4 2-30 16,-6-1-436-16</inkml:trace>
  <inkml:trace contextRef="#ctx0" brushRef="#br0" timeOffset="15282.6621">6805 6103 862 0,'0'0'867'0,"0"0"-829"15,0 0-24-15,0 0 6 16,0 0-4-16,0 0-9 16,-2 0-4-16,4 0-1 15,8 1 0-15,4 1 4 16,1-1 1-16,0-1-2 16,3 2 1-16,4-2-1 15,-4 0-2-15,2 0 2 16,0 0-3-16,-5 0 1 15,3 0 0-15,-5 0 3 0,2-5 1 16,-5-3 3-16,1 2-3 16,1-5-3-16,-5 4 3 15,1-5-2-15,-2 2-2 16,0 1 3-16,0-4-2 16,-2 1-2-16,-1-3 2 15,-1-2-3-15,-2-3-1 16,0-2 0-16,0 0-5 15,-3-6-23-15,-9-3-89 16</inkml:trace>
  <inkml:trace contextRef="#ctx0" brushRef="#br0" timeOffset="15784.9081">7003 4983 1763 0,'0'0'60'0,"0"0"-28"15,0 0-4-15,0 0-12 16,0 0-13-16,0 0-3 15,18 68 0-15,-13-12-3 16,-5 5-64-16</inkml:trace>
  <inkml:trace contextRef="#ctx0" brushRef="#br0" timeOffset="19795.3866">7172 6578 1365 0,'0'0'480'16,"0"0"-448"-16,0 0-14 15,0 0-6-15,0 0-4 16,0 0-7-16,0 0 1 16,0 0-1-16,-10 90 2 15,21-50-1-15,-2-3-1 16,2-2 1-16,-3-3-2 16,0-9 0-16,-3-3 1 15,-2-6-1-15,-2-5 0 16,1-5 0-16,-2-4-2 0,1 0-3 15,-1 0-4-15,3-7-7 16,1-12-62-16,1-5-346 16</inkml:trace>
  <inkml:trace contextRef="#ctx0" brushRef="#br0" timeOffset="20113.7006">7451 6489 1371 0,'0'0'454'0,"0"0"-418"16,0 0-8 0,0 0-6-16,0 0-3 0,0 0-11 15,0-3-3-15,0 12-5 16,4 13 0-16,8 10 1 15,3 6 2-15,0-1-3 16,0 6 0-16,0-2 1 16,0-2-1-16,-3 0 0 15,-1-5 0-15,-3-4 0 16,-3-2-7-16,-5-4 0 16,0-4-12-16,0-4-28 15,-10-9-45-15</inkml:trace>
  <inkml:trace contextRef="#ctx0" brushRef="#br0" timeOffset="20558.2457">7005 6979 1869 0,'0'0'26'0,"0"0"-26"15,0 0 1-15,0 0 10 16,88 39 1-16,-48-17-4 0,5 5-3 16,-2-1-1-16,0 4-1 15,-1-1-1-15,-6 0 0 16,-2-3-1-16,-1 2 0 15,-9-3 0-15,0-3 0 16,-2-5 0-16,-5-3-1 16,-3-3 0-16,-2-7 0 15,0 0 0-15,-1-4 1 16,1 0 0-16,7-19 1 16,9-12 0-16,8-13-2 15,10-7 1-15,4-7-1 16,-1-3 0-16,-7 6 0 15,-5 12-1-15,-12 9 1 16,-5 10-2-16,-8 9-4 0,-2 3-9 16,-7 2-29-16,-3 3-309 15</inkml:trace>
  <inkml:trace contextRef="#ctx0" brushRef="#br0" timeOffset="25951.8704">6054 8291 1529 0,'0'0'104'16,"0"0"-59"-16,0 0 1 0,0 0-4 16,0 0-20-1,0 0-8-15,0 0 0 0,-74 19-3 16,61-19-1-16,-1 0 1 16,7-9-1-16,1 1 1 15,3-3-2-15,0-1-8 16,3 2 2-16,0-3-1 15,0 4-1-15,6-1 1 16,3 1 1-16,6 4-3 16,0 2 3-16,2 3-1 15,3 0-1-15,-2 4 1 16,6 16 0-16,-5 5 0 0,-4 5-1 16,1 2 0-16,-7 4-1 15,-4 1 1-15,-4-1-1 16,-1 3 1-16,0 2-1 15,-16-4 0-15,-11 1-1 16,-9-4 1-16,-10-5 0 16,-2-5 0-16,-1-9 1 15,0-7-1-15,7-8 1 16,5 0 0-16,13-3 1 16,7-9-1-16,7-4 0 15,10 0 1-15,0 2-1 16,0-3-1-16,10 2 2 15,10 1-2-15,1 1 0 0,4 5 0 16,5 2 1 0,1 6-2-16,4 0 1 15,3 5 0-15,0 13 0 0,-1 4 2 16,0 3-3-16,-3 2 1 16,-2-1 0-16,-4 1 0 15,-4-3 0-15,-3-4 0 16,-6-4 1-16,-5-3-1 15,-2-4-1-15,-4-4 1 16,-2-3 0-16,-1-2 0 16,-1 0 0-16,4 0 0 15,1 0-1-15,4 0-30 0,2-2-164 16</inkml:trace>
  <inkml:trace contextRef="#ctx0" brushRef="#br0" timeOffset="28935.6876">6857 8188 1604 0,'0'0'171'16,"0"0"-147"-16,0 0-1 15,0 0 4-15,-98 13-6 16,74-1-6-16,6 3-6 16,-3 3-3-16,6 3 0 15,-1 3-2-15,-3 2 1 16,8 2-2-16,0 2-1 16,3 1 1-16,3 2 0 15,5 0-1-15,0-2-1 16,0-1 0-16,18-3-1 15,7-5 2-15,6-1-2 16,8-9 1-16,5-5 0 16,3-7-1-16,-2 0 1 15,-5-2-1-15,-10-12 0 0,-13-2 1 16,-9 0 0-16,-8-4 0 16,0-3 0-16,-16-1-1 15,-18-1 1-15,-8 4 0 16,-9 5 1-16,2 10-1 15,7 6-1-15,8 0 0 16,15 5-1-16,8 12-5 16,11 3-10-16,0 0-46 15,12 0-136-15</inkml:trace>
  <inkml:trace contextRef="#ctx0" brushRef="#br0" timeOffset="29493.716">5741 7947 1832 0,'0'0'15'0,"0"0"4"15,-99-14 4-15,57 14-10 0,-7 3 3 16,-1 21-7-16,-2 14-4 15,3 18-3-15,4 14 1 16,1 16-2-16,11 7 0 16,5 10-1-16,17 5 1 15,11 0-1-15,9-4 0 16,31-8-1-16,19-12 0 16,22-14-9-16,25-15-10 15,13-18-35-15,5-20-75 16</inkml:trace>
  <inkml:trace contextRef="#ctx0" brushRef="#br0" timeOffset="29994.8813">7157 7796 1799 0,'0'0'26'16,"0"0"-3"-16,0 0 1 15,0 0-4-15,0 0-9 16,0 0-6-16,12 31-5 16,22 2 5-16,8 7 2 15,7 12-2-15,-1 11-2 16,1 9-1-16,-7 9-1 15,-5 0-1-15,-11-2 0 0,-10 1 1 16,-16-1-1 0,0-1-1-16,-16-7-4 0,-14-6-3 15,-7-12-1-15,-4-8-5 16,5-8-3-16,2-10-1 16,10-9-13-16,9-6 3 15,11-10-34-15,4-2-221 16</inkml:trace>
  <inkml:trace contextRef="#ctx0" brushRef="#br0" timeOffset="30379.9004">7709 8721 1907 0,'0'0'16'16,"0"0"-12"-16,0 0 3 15,0 0 0-15,0 0-3 16,0 0-2-16,-30 66 1 15,29-28-1-15,1 0 0 16,0 2-1-16,0-4-1 16,0-1 0-16,0-2 0 0,1-4 0 15,0-7-1-15,-1-2 1 16,0-8-6-16,0-3-2 16,0-2-6-16,0-6-8 15,3-1-29-15,3 0-29 16,5-10-1085-16</inkml:trace>
  <inkml:trace contextRef="#ctx0" brushRef="#br0" timeOffset="30874.8607">8095 8698 1659 0,'0'0'220'0,"0"0"-205"16,0 0-7-16,0 0 4 15,-89-8 1-15,66 16-6 16,4 10-4-16,-5 7-1 0,5 9-2 16,-4 9 1-1,4 3 0-15,5 4-1 0,6 0 0 16,-4073-6 0-16,8162-3-1 16,-4062-5-2-16,12-8-5 15,10-10 1-15,6-5-6 16,1-12-7-16,0-1-4 15,-11-5 13-15,-7-11 9 16,-14-1 2-16,-10-1 0 16,-6-3 3-16,-8-1 9 15,-23 1-1-15,-10 4-4 16,-7 4 5-16,6 10-3 0,8 3-4 16,14 0-5-16,10 3-1 15,10 9-26-15,0-5-111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6:51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11140 8410 1761 0,'0'0'23'0,"0"0"1"16,0 0 7-16,0 0-7 15,0 0-10-15,0 0-9 16,0 0 0-16,-3-5-5 16,3 5 1-16,0 6-2 15,0 19 2-15,0 9-1 16,1 12 2-16,5 8 0 16,4 6 1-16,-1 8 0 15,2 4-2-15,2 4 2 16,-1 5-3-16,0 0 2 0,0 5 2 15,0 4-3-15,-3 1 3 16,1 1-2-16,0-2-1 16,-2-3 1-16,-5-2-1 15,-1-3 1-15,-1-4-1 16,-1-3-1-16,0-9 0 16,0-4 0-16,0-6 0 15,0-5 0-15,0-6-2 16,0-7 0-16,0-8 1 15,0-7 1-15,0-9-2 16,2-6 0-16,-2-4 0 16,1-4 0-16,1 0-3 0,1 0-6 15,6-5-16-15,1-12-29 16,-3-9-237-16</inkml:trace>
  <inkml:trace contextRef="#ctx0" brushRef="#br0" timeOffset="1787.2726">13113 8472 492 0,'0'0'1088'0,"0"0"-1023"16,0 0-19-16,0 0-6 16,0 0 1-16,0 0-19 15,-5-2-7-15,5 2-1 16,0 0 0-16,0 0-1 15,0 0 1-15,-1 0-5 0,1 0-3 16,-2 0 0 0,2 0-3-16,-1 0-1 0,-2 7-2 15,-2 13 3-15,1 11-2 16,4 8-1-16,-2 9 0 16,2 3 2-16,0 7-1 15,0 5 0-15,11 3 0 16,1 1 0-16,3 7 0 15,-2 0 0-15,2 5 0 16,-3 6-1-16,2 2 1 16,-1 3 0-16,0-5 0 15,-1-5 0-15,0-6-1 16,-2-6 1-16,-1-2-1 16,-2-7 0-16,-3-6 1 15,-2-5-1-15,-1-3 0 0,-1-6 0 16,0-5 0-16,0-5 0 15,0-8 0-15,0-4 1 16,0-5-1-16,0-4 0 16,0-3-1-16,-1-1 1 15,1-3 0-15,0-1 0 16,-2 0-1-16,1 0-1 16,-2 0-6-16,1-3-23 15,-2-11-28-15,2-6-387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1:47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12853 3251 202 0,'0'0'1286'15,"0"0"-1176"-15,0 0-55 16,0 0-3-16,0 0-7 16,0 0-18-16,0 0-5 15,0 0-8-15,6-12-2 16,-6 12 4-16,0 0-6 16,0 0-2-16,0 0-2 15,0 0 1-15,0 0 0 16,0 0-2-16,0 0 4 15,0 0-1-15,0 0-2 16,0 0 0-16,0 0-2 0,0 0-1 16,0 0 1-16,0 0-3 15,0 0 2-15,0 0-1 16,0 0 0-16,0 0-2 16,0 0 2-16,-3 0-1 15,-4 0 0-15,-5 0 0 16,-2 0-1-16,-3 3 0 15,0 9 1-15,-4 2 0 16,-1 3-1-16,-2 3 0 16,-2 2 0-16,4 1 1 15,0 7-1-15,4 0 1 16,3 2-2-16,3 7 2 16,2 0-1-16,7 0 0 15,3 1 0-15,0-1-1 0,14-5 1 16,8-1 0-16,6-8 0 15,7-6 0-15,2-4 1 16,3-8 0-16,0-4-1 16,-1-3 0-16,-7 0 1 15,-3-15-1-15,-5-3 0 16,-8-2 2-16,-4-2 0 16,-3-3-1-16,-9-1 2 15,0-4 0-15,-5 4 1 16,-15 2-1-16,-9 4-3 15,-5 6 1-15,-3 3-1 16,-3 5 0-16,8 6 1 16,11 0-1-16,5 0 0 0,5 6-7 15,1 13-8-15,4 5-1 16,2 5-15-16,2-3-61 16,2 3-950-16</inkml:trace>
  <inkml:trace contextRef="#ctx0" brushRef="#br0" timeOffset="764.0151">13171 3414 1744 0,'0'0'61'0,"0"0"-27"16,0 0-2-16,0 0-8 0,0 0-8 16,0 0-9-1,0-5-2-15,0 5-3 0,0 0-2 16,-1 1-2-16,-2 12 2 16,0 3 0-16,-1 4 2 15,4-1-2-15,0-2 0 16,0-2 0-16,0-3 1 15,0-3-1-15,2-1 0 16,1-5 0-16,0-2-1 16,0-1 1-16,4 0 0 15,2 0 1-15,3 0-1 16,6-6 2-16,-3 0-1 16,1 0-1-16,0 1 0 0,0 2 3 15,-1-1-3-15,-2 4 0 16,1 0 0-16,-1 0 1 15,1 0-2-15,2 4 2 16,-3 5-1-16,2 2 1 16,-1 0-1-16,0 3 0 15,-2-1 0-15,-2 1 0 16,-2 1 0-16,-3-1 0 16,-2 0-2-16,-3 2 2 15,0 0-1-15,0 0 1 16,-12 0 0-16,-5-4 1 15,-6 0 0-15,-3-2 1 16,4-5-1-16,1-3-1 16,3-2 0-16,5 0 0 0,1 0 1 15,3 0-2-15,3 0-1 16,1 0-3-16,4 0-5 16,1 0-17-16,0-7-30 15,0 1-170-15</inkml:trace>
  <inkml:trace contextRef="#ctx0" brushRef="#br0" timeOffset="1104.3137">13201 3375 1762 0,'0'0'31'16,"0"0"-12"-16,0 0 9 15,0 0-9-15,0 0-15 16,0 0-3-16,64-18 0 16,-24 13 0-16,0 0-1 15,-4 1 1-15,-3-1-1 16,-7 1 0-16,-9 1-1 15,-6 2 1-15,-7 1 0 0,-3 0 0 16,-1 0-1 0,2 0 0-16,1 0-9 0,1 0-11 15,-1 8-3-15,-1-2-85 16</inkml:trace>
  <inkml:trace contextRef="#ctx0" brushRef="#br0" timeOffset="1537.9963">13838 3357 67 0,'0'0'1806'0,"0"0"-1789"15,0 0-10-15,0 0 10 16,0 0-9-16,0 0-5 16,0 37-1-16,-2-11 6 15,-1 7 0-15,-3 1-3 16,2 1-1-16,-1 2-3 16,2-1 0-16,2 0 0 15,1-7-1-15,0-5 0 16,0-7 0-16,0-5 1 15,9-4-1-15,4-4 0 16,10-2 0-16,9-2 2 16,10 0 0-16,9 0 1 0,0-11-3 15,-1-1 0-15,-2 1 0 16,-6 3-1-16,2 0-3 16,-7 1-4-16,0 0-2 15,-9 1-6-15,-9 1-14 16,-8 1-23-16,-10 1-77 15</inkml:trace>
  <inkml:trace contextRef="#ctx0" brushRef="#br0" timeOffset="1803.6825">14148 3517 1674 0,'0'0'217'16,"0"0"-198"-16,0 0-10 15,0 0 0-15,0 0-4 16,0 0-4-16,-4 79 7 16,4-37-4-16,5 1-2 15,2-2-2-15,1-4 0 16,1-5-2-16,0-2-9 15,-3-8-20-15,-3-6-102 0</inkml:trace>
  <inkml:trace contextRef="#ctx0" brushRef="#br0" timeOffset="2796.5301">12203 3180 1716 0,'0'0'57'0,"0"0"-40"15,0 0 11-15,0 0 7 16,0 0-16-16,0 0-12 16,-9-2-3-16,9 2 1 15,0 2-5-15,0 13 1 16,0 4 5-16,0 4 2 16,0 6-5-16,0 6-1 15,3 5 0-15,6 7-1 16,-2 2 3-16,1 5-4 0,1 1 1 15,-1 0-1-15,0-1 0 16,1 1 0-16,-3-8 1 16,2-4 0-16,-3-2-1 15,-1-2 0-15,0-6 0 16,-1-1 0-16,2-1 0 16,-2-3-1-16,1-2 1 15,-2-5 1-15,0-2-1 16,0-2 0-16,1-2-1 15,-1 0 1-15,3-3 0 0,0-1 0 16,1-2 0-16,6 0 1 16,3-1-1-16,11-3 1 15,16-1 0-15,25-4 0 16,27 0 0-16,24 0 0 16,24-1 1-16,19-10-2 15,5-3 0-15,8-1-1 16,-4-2 0-16,-10 0 1 15,-10 1-1-15,-14 0 1 16,-20 0 0-16,-20 2 0 16,-29 4 0-16,-22 2 1 15,-22 2 0-15,-15 4 0 16,-7 0 4-16,-1 1 6 0,0 1-2 16,0-1-4-16,0-1-1 15,-3-1-2-15,-17 3-2 16,-10 0-20-16,-11 0-32 15,-8-2-798-15</inkml:trace>
  <inkml:trace contextRef="#ctx0" brushRef="#br0" timeOffset="3606.6827">11319 3777 1752 0,'0'0'82'0,"0"0"-53"16,0 0-8-16,0 0-3 16,0 0-5-16,0 0-8 15,3-22-5-15,19 14 0 16,9 3 2-16,-1 2-2 15,3 3-1-15,-6 0 1 16,-7 0-2-16,-4 11 2 16,-5 6-3-16,-6 4 3 15,-4 4-1-15,-1 1-1 16,-6 5 2-16,-15 2 1 16,-7 2-1-16,-2-2 1 15,0-3 0-15,5-3-1 0,5-5-1 16,9-7 1-16,5-5 1 15,6-3-1-15,0-1-1 16,10-3 1-16,27-3 0 16,10 0 2-16,11 0 1 15,4-10-3-15,4-4-21 16,0-2-75-16</inkml:trace>
  <inkml:trace contextRef="#ctx0" brushRef="#br0" timeOffset="5901.5668">13044 4517 1778 0,'0'0'47'0,"0"0"-17"15,0 0-3-15,0 0-6 16,0 0-10-16,0 0-3 16,0 0-4-16,-6-21-2 15,17 14-1-15,8 4 0 0,5 0-1 16,-2 3 0 0,-1 0 0-16,-2 0 0 0,-6 1-1 15,-6 7 0-15,1 4-1 16,-6 1 1-16,-2 3-2 15,0 1 0-15,-2 0 1 16,-12 2 2-16,-3-4 1 16,1 1-1-16,0-3 0 15,1-1 0-15,3-6-1 16,3 0 1-16,5-3 0 16,4-3-1-16,0 2 1 15,0-2 0-15,0 0 0 16,0 0 0-16,0 0 0 15,0 1-1-15,4 4 1 16,9 1 0-16,2 5 0 0,2 2 1 16,-1 0-1-16,4 3 0 15,-3 1 1-15,0-3-1 16,-3 0 0-16,-4 0 0 16,-3-1 0-16,-5 0-1 15,-2 2-1-15,0-5 1 16,-12 3 1-16,-12-2 0 15,-7-2 1-15,-7 1-1 16,-2-6 1-16,-3-3-1 16,4 1 1-16,6-2-1 15,12 0 0-15,8 0 0 16,5 0 0-16,7 0 0 0,-1 0 0 16,2 0-6-16,0-2-13 15,4-2-32-15,15-2-86 16</inkml:trace>
  <inkml:trace contextRef="#ctx0" brushRef="#br0" timeOffset="6627.7481">13583 4640 1773 0,'0'0'31'16,"0"0"-10"-16,0 0 11 16,0 0-7-16,0 0-10 15,0 0 0-15,-65-31-5 0,65 25 0 16,0-1-4-16,0 3-3 16,0-2 0-16,2 0 0 15,5 3-3-15,3 0 0 16,-2 3 0-16,0 0 1 15,2 0-1-15,1 3-1 16,4 12 0-16,-1 4 1 16,-2 5 0-16,-2 4-1 15,-2 5 1-15,-3 1 1 16,-5 2-1-16,0 0-1 16,-5-2-1-16,-16-3 0 15,-5-4-1-15,-7-5 0 16,1-4 0-16,3-7 3 15,3-6 0-15,10-5 0 16,6 0 0-16,3-1 0 0,6-11 1 16,1 0-1-16,0 0 1 15,1-2-1-15,10 1 0 16,2 4 0-16,1-1 0 16,0 4 0-16,2 2 0 15,1 2 0-15,0 0 2 16,1 2-2-16,-2 0 0 15,2 2 0-15,-1 8 0 16,0 2 1-16,1 0-1 16,-4-1 0-16,0-2-1 15,-1-2 1-15,-3-1-1 16,-1-3-6-16,-2-3-24 16,-1 0-43-16,2 0-216 15</inkml:trace>
  <inkml:trace contextRef="#ctx0" brushRef="#br0" timeOffset="7169.4084">13833 4542 1824 0,'0'0'37'16,"0"0"-24"-16,0 0 6 16,0 0-7-1,0 0-6-15,0 0-5 0,46-14-1 16,-14 12 0-16,2 2 0 16,-1 0-7-16,-3-1-8 15,-4-3 1-15,-5 0-5 16,-3-2-1-16,-9-1 11 15,-1 1 6-15,-8 0 3 16,0 0 3-16,0 0 5 16,0 1 6-16,0 1 3 15,0 1-5-15,0 2-1 0,-2 1 1 16,2 0-1-16,-3 0-6 16,3 0-4-16,-3 0 1 15,0 6-2-15,-1 10 0 16,-1 6 1-16,2 3-1 15,0 6 2-15,3 1-2 16,0 1 2-16,0 3-1 16,0 3-1-16,0 0 0 15,0-3 0-15,0-4 0 16,0-3-1-16,1-7-2 16,4-5-4-16,0-4 0 15,1-5-6-15,-2 0-8 16,4-8-22-16,-2 0-20 15,0 0-433-15</inkml:trace>
  <inkml:trace contextRef="#ctx0" brushRef="#br0" timeOffset="7377.8334">13967 4799 1798 0,'0'0'75'0,"0"0"-58"16,0 0 2-16,0 0-3 0,0 0-8 15,0 0-6-15,68-31-2 16,-19 22-4 0,9-4-44-16,5-1-231 0</inkml:trace>
  <inkml:trace contextRef="#ctx0" brushRef="#br0" timeOffset="10220.2273">14567 4632 1631 0,'0'0'199'0,"0"0"-169"0,0 0-18 15,0 0 0-15,0 0 1 16,0 0-3-16,0 0-5 15,19 0-5-15,8 0 3 16,5 0-3-16,-1 0 3 16,-1-5-3-16,-3 1 0 15,-5-1 2-15,-3 0-2 16,-5 3 2-16,-5 1 1 16,-6 1 2-16,-2 0-3 15,-1 0 3-15,0 0-1 16,0 0-1-16,0 0-2 15,0 0-1-15,0 0 0 0,0 0 0 16,0 0-2-16,0 0-7 16,0 0-14-16,3 0-34 15,3 0-130-15</inkml:trace>
  <inkml:trace contextRef="#ctx0" brushRef="#br0" timeOffset="11012.8765">15226 4498 1404 0,'0'0'360'15,"0"0"-333"-15,0 0-1 0,0 0 12 16,0 0-15-16,0 0-12 16,-61 22-5-16,52-11-2 15,-1 4 1-15,1 1 1 16,0 4-2-16,1 2-1 15,1 1-1-15,3 4-1 16,4 1 0-16,0-3 0 16,0 0-1-16,11-2 2 15,7-4 0-15,6-2-1 16,6-6 0-16,0-4 0 16,1-5-1-16,0-2 1 15,-5 0 0-15,-1-5-1 16,-4-10 3-16,-2-5-2 15,-4-5 1-15,-4-5 2 16,-5-4 3-16,-6-6-1 0,0 2-3 16,-9 4-2-16,-14 3 0 15,-3 9 0-15,-3 5-1 16,1 5 0-16,1 8-4 16,8 4-10-16,3 0-13 15,8 4-105-15</inkml:trace>
  <inkml:trace contextRef="#ctx0" brushRef="#br0" timeOffset="14717.155">12613 4486 1622 0,'0'0'122'0,"0"0"-90"15,0 0-5-15,0 0 2 16,0 0-7-16,0 0-4 16,0 0-3-16,0 0-3 15,-13-19-1-15,13 19-3 16,0 0-3-16,0 0 2 0,0 0-3 15,0 0 0-15,-2 0-3 16,2 0 0-16,0 0 0 16,0 0 0-16,0 0-1 15,0 0 0-15,0 0-1 16,0 8-1-16,0 9 2 16,0 8 0-16,0 3 1 15,0 4 0-15,4 7 0 16,1 4 0-16,1 0-1 15,-1 1 0-15,1 1 1 16,0-3-1-16,1-1 0 16,-1-1 0-16,0 0 0 0,-2 1 0 15,-2-2 0-15,0-3 1 16,-1-2-1-16,1-3 0 16,0-3-1-16,1-4 1 15,0-3 1-15,-1-2-1 16,2-5 0-16,1 2 1 15,-1-6-1-15,-2 0 0 16,1-1 0-16,1-2-1 16,-4-1 2-16,1-2 0 15,-1 0-1-15,2-1-1 0,-1-2 1 16,-1-1 0 0,0 2 0-16,0-1 0 0,0 2 0 15,0 0 1 1,0 1-2-16,2 1 2 0,-1 1-2 15,0-2 2-15,3 3-1 16,-2-3 0-16,-1 2 0 16,-1-1 0-16,3-3 0 15,2 3 0-15,5-1-1 16,9-1 1-16,13 0 2 16,14-3-1-16,16 0 0 15,19 0-1-15,17-6 0 16,13-3-4-16,11-1 2 15,8 3 1-15,0-3 1 16,-3 3 0-16,-4-2 1 0,-5 2-1 16,-11-2 1-1,-10-1 0-15,-10 2-1 0,-17 1 0 16,-9-1 0-16,-13 6 0 16,-15-1 0-16,-12 3 0 15,-6-2 0-15,-9 2 0 16,-3 0 0-16,-3-1-1 15,0 1 1-15,0-2 0 16,0 1 0-16,-11 1-5 16,-13 0-6-16,-12-3-40 15,-10-2-176-15</inkml:trace>
  <inkml:trace contextRef="#ctx0" brushRef="#br0" timeOffset="15825.0975">11716 4991 1086 0,'0'0'635'0,"0"0"-599"16,0 0-19-16,0 0 17 16,0 0-4-16,0 0-11 15,-83 7-6-15,74-7-3 16,5-2 2-16,1-5 0 15,1-3-1-15,2 2-5 16,0-1-2-16,0 1-1 16,3 1-3-16,7 0 1 15,1 3 0-15,3 2 0 16,-1 2-1-16,3 0-1 0,2 15 0 16,-2 6 1-16,1 9 1 15,-5 4-1-15,-5 5 0 16,-5 3 0-16,-2 1 0 15,-10 0 0-15,-15 1 0 16,-10-3-1-16,-5-7 1 16,-9-5-2-16,0-9-1 15,2-9-1-15,3-8 2 16,9-3 2-16,5-8 0 16,9-11 0-16,10-2 0 15,8 2 1-15,3 2 0 16,5 1-1-16,12 4-1 15,6 2 1-15,2 6 1 16,7 4-1-16,4 0 1 16,1 0-1-16,3 14 1 0,-2 6-1 15,-4-1 1-15,-1 0-1 16,-3 1 0-16,-4-6 1 16,-2-2-1-16,-7-5 0 15,-5-3 0-15,-9-3 1 16,1-1-1-16,-2 0 0 15,-2 0 0-15,1 0 1 16,1 0-1-16,4 0-20 16,0 0-80-16</inkml:trace>
  <inkml:trace contextRef="#ctx0" brushRef="#br0" timeOffset="17809.2768">13456 5621 1729 0,'0'0'141'15,"0"0"-110"-15,0 0-7 16,0 0-4-16,0 0-4 16,0 0-6-16,0 0-6 15,-9-14-4-15,9 24 0 16,0 14 0-16,0 10 1 0,0 6 0 15,6 2-1 1,3 5 1-16,-3 1 1 0,-2-3-2 16,2-3 0-1,-2-10 0-15,-1-8 0 0,-1-7 1 16,-2-7-1-16,2-3 1 16,-1-3-1-16,-1-4-3 15,0 0-1-15,2 0-7 16,-1 0-2-16,2 0-3 15,3-7-17-15,3-3-67 16,-2-5-685-16</inkml:trace>
  <inkml:trace contextRef="#ctx0" brushRef="#br0" timeOffset="18282.524">13836 5659 1644 0,'0'0'214'0,"0"0"-196"16,0 0-8-16,0 0 13 15,-81 40-10-15,64-20-8 0,3 4-2 16,1 3 0-16,4 5-3 16,3 2 2-16,0 2-1 15,6 2 0-15,0-3-1 16,7-2 0-16,13-8 1 16,5-3-1-16,5-5 0 15,4-6-1-15,1-7 0 16,-1-4-1-16,-7 0-1 15,-6-7 2-15,-7-7 1 16,-8-6 2-16,-6-4-1 16,0 0 0-16,-6 1 0 15,-17-2 1-15,-7 5-2 0,0 6 0 16,2 6 0-16,6 8 0 16,8 0-3-16,2 5-4 15,8 12-22-15,4 0-33 16,0-2-110-16</inkml:trace>
  <inkml:trace contextRef="#ctx0" brushRef="#br0" timeOffset="18920.787">14135 5654 1293 0,'0'0'556'0,"0"0"-529"15,0 0-10-15,0 0 2 16,0 0-10-16,0 0-8 15,0 0 0-15,97-61 0 16,-75 61-1-16,-4 0 0 16,-6 0-2-16,-3 7 1 0,-6 8 1 15,-3-1 0 1,0 6 0-16,-3-1 0 16,-11 1 0-16,-2 1 0 0,1 0 0 15,0-2 0-15,3-2 1 16,4-1-2-16,4-7 2 15,0 1-2-15,4-3 1 16,0-2 0-16,0 1-1 16,0-2-1-16,8 1 2 15,1 2 2-15,4-1-2 16,0 0 0-16,-3 4 0 16,4 0 0-16,-4 1-1 15,2 2 1-15,0-1 0 16,0 2 1-16,-4 1-1 15,2-2 0-15,-6 0-2 0,-2-3 1 16,-2 0-2-16,0 2-3 16,-3-2 0-16,-13 1 1 15,-6-1 3-15,-4-2 0 16,-3-1 2-16,2-2 0 16,4-1 0-16,2-3 0 15,12-1 0-15,1 2-1 16,6-2-8-16,2 0-30 15,0 0-188-15</inkml:trace>
  <inkml:trace contextRef="#ctx0" brushRef="#br0" timeOffset="23398.9274">14748 5726 1716 0,'0'0'46'0,"0"0"-26"15,0 0 21-15,0 0-3 16,0 0-15-16,0 0-3 15,0 0-4-15,-17 0-6 16,17 0-3-16,0 0 0 16,0 0-3-16,0 0 0 15,0 0-3-15,9 0 1 16,15 0-1-16,7 0 1 16,5 0-2-16,-2 0 1 0,-2 0-1 15,-5 0 1 1,-4-2-1-16,-6 2 2 15,-5-3-2-15,-6 3-1 0,-3 0 1 16,-3 0 0-16,0 0 0 16,0 0 0-16,0 0 0 15,0 0 0-15,0 0 0 16,0 0-1-16,0 0-3 16,0 0-9-16,3 0-12 15,1 0-16-15,5 0-110 16</inkml:trace>
  <inkml:trace contextRef="#ctx0" brushRef="#br0" timeOffset="23699.9945">15424 5531 1828 0,'0'0'73'0,"0"0"-54"16,0 0-5-16,0 0 2 16,0 0-6-16,0 0-9 15,-4 3-1-15,4 17 0 16,0 11 0-16,0 4 0 16,3-4 1-16,2 1-1 15,-2-2 1-15,-3-2-1 16,4-6 0-16,-4-6 0 0,2-1-5 15,-2-5-7-15,0-3-7 16,0-5-46-16,-6-2-493 16</inkml:trace>
  <inkml:trace contextRef="#ctx0" brushRef="#br0" timeOffset="24567.4362">13143 5504 1779 0,'0'0'38'16,"0"0"-4"-16,0 0-10 15,0 0-8-15,0 0-6 0,0 0-4 16,-8-5-3 0,8 9-2-16,0 11 3 0,-1 9 1 15,1 5-1-15,0 4 1 16,0 9-2-16,0 4-2 15,0 8 3-15,0 8-2 16,4 1-2-16,2 2 0 16,1-6 1-16,-1-8-1 15,-1-2 0-15,0-7 0 16,-2-3 1-16,1-5-1 16,2-2 0-16,0-5 0 15,3-4 0-15,4-4 0 0,7-3 0 16,16-2 1-16,17-5 0 15,23-6-1 1,18-1 1-16,14-2-1 16,9 0-5-16,5 0 2 0,-5 0 3 15,-10 0 0-15,-20 0 0 16,-20 0 0-16,-21-2 0 16,-18 2 0-16,-14 0 0 15,-10 0-1-15,-4 0 1 16,0-3 0-16,-1 3 0 15,-20-2-2-15,-9 2-24 16,-10-2-40-16,-9-1-264 16</inkml:trace>
  <inkml:trace contextRef="#ctx0" brushRef="#br0" timeOffset="25141.8419">12088 6067 1756 0,'0'0'92'0,"0"0"-65"15,0 0-9-15,0 0-8 16,0 0-1-16,0 0-4 16,82-31-3-16,-44 31-1 15,-3 0 0-15,-10 10-1 16,-6 4-1-16,-8 3 0 16,-8 5 0-16,-3 4-1 0,-2 8 1 15,-23 3 1-15,-7 4 0 16,-10-1 0-16,3-4 1 15,3-3 0-15,11-9 0 16,10-8-1-16,6-6 2 16,9-4 0-16,0-4-2 15,22-2 2-15,20 0 2 16,15 0 1-16,10-10-5 16,2-3 0-16,-5 2-7 15,-12 1-34-15,-9-3-171 0</inkml:trace>
  <inkml:trace contextRef="#ctx0" brushRef="#br0" timeOffset="26968.1972">13848 6725 1796 0,'0'0'34'15,"0"0"-9"-15,0 0-2 16,0 0-6-16,0 0-5 16,0 0-3-16,0 0-5 15,-49-18-3-15,35 18 0 16,0 4-1-16,-2 6 0 15,3 2 1-15,4 1-1 0,0 1 1 16,2 0-1 0,1 2 1-16,3-3-1 0,1 5 1 15,2-1-1-15,0 1 0 16,0 1 1-16,11 1-1 16,8 1 0-16,3-1 1 15,5 3 0-15,5 2-1 16,0 0 0-16,-2-1 0 15,0-3 0-15,-6 3 0 16,-6-2-1-16,-7 0-3 16,-6 0-3-16,-5 0-1 15,-5 2-1-15,-18-4 2 0,-8-1 6 16,-9-3-3 0,-1-7-2-16,-2-3 3 0,1-6 2 15,8 0 1-15,9-4 0 16,9-14 6-16,13-5 0 15,3-4-2-15,7-2-4 16,15-1 0-16,4 4 0 16,3-3-1-16,3 2 1 15,-2-2-3-15,-2 2 1 16,-4-2 1-16,-8 3 1 16,-7-1 0-16,-6 3-2 15,-3 0 2-15,-5 4 2 16,-16 0-2-16,-4 4 2 0,-3 4-2 15,4 3 0 1,1 5 0-16,7 3 0 16,6 1-1-16,4 0-14 0,3 4-58 15,3 6-119 1</inkml:trace>
  <inkml:trace contextRef="#ctx0" brushRef="#br0" timeOffset="27390.0498">14115 6770 1871 0,'0'0'28'16,"0"0"-19"-16,0 0-1 16,0 0 1-16,0 0-6 15,0 0-2-15,3 33 0 16,3-2-1-16,1 4 1 16,0 3 0-16,-1-1 0 15,-1 1-1-15,1-3 0 16,-1-2 0-16,-1-5 0 15,1-3 1-15,-1-8-1 0,-2-5 0 16,4-5 0-16,-6-5 1 16,0 0-1-16,1-2 0 15,-1 0 0-15,2 0 0 16,-1 0-1-16,-1 0 0 16,1 0-9-16,3 0-26 15,-1-6-88-15</inkml:trace>
  <inkml:trace contextRef="#ctx0" brushRef="#br0" timeOffset="27869.3919">14560 6921 1674 0,'0'0'52'16,"0"0"-49"-16,0 0 21 0,0 0 7 16,92-4-15-1,-62 1 4-15,-2 0-8 0,0 1-9 16,-4 2 5-16,-5 0 1 16,-5 0-4-16,-6 0-1 15,-4 0 2-15,-4 0 3 16,0 0-1-16,0 0 3 15,0 0-1-15,0 0 0 16,0 0-3-16,0 0-4 16,0 0-1-16,0 0-2 15,0 0 0-15,0 0-2 16,1 0-19-16,3 0-44 0,0 0-401 16</inkml:trace>
  <inkml:trace contextRef="#ctx0" brushRef="#br0" timeOffset="29270.8391">15305 6656 1514 0,'0'0'321'0,"0"0"-286"16,0 0-17-16,0 0 9 16,0 0-13-16,0 0-6 15,0 0-4-15,0 14-2 16,0 9-2-16,0 5 3 0,0 5 0 15,0 1-1 1,0 3-1-16,0-1 0 0,3-5 2 16,2-1-2-16,-1-5-1 15,-1-7 1-15,0-6-1 16,-3-5 0-16,2-2-1 16,-2-3 0-16,0-2-7 15,0 0-19-15,0 0-81 16</inkml:trace>
  <inkml:trace contextRef="#ctx0" brushRef="#br0" timeOffset="30456.4884">13523 6737 1694 0,'0'0'50'0,"0"0"-21"0,0 0 4 15,0 0 0-15,0 0-17 16,0 0-6-16,-28-12-1 15,28 12-3-15,-2 0-1 16,1 0-1-16,-1 0-1 16,2 0-1-16,0 0-1 15,0 0 0-15,-1 0-1 16,1 0 0-16,0 0 0 16,0 0 1-16,-4 0-1 15,1 0 0-15,-4 0 0 16,4 0 0-16,2 0 0 0,1 0 1 15,0 0-1 1,0 0 0-16,-2 0 0 16,-1-1 1-16,2 0-1 0,-1 1 1 15,-1-2 3-15,3-1 1 16,-1 0 2-16,-1 1 0 16,1 0-2-16,1 1-1 15,-3-1 2-15,3 1-3 16,0-1 2-16,0 1 0 15,-2 1-3-15,2 0 0 16,0 0 1-16,-1 0-3 16,1 0 0-16,-3 0-3 0,2 14 2 15,-2 8 0-15,0 8 1 16,-1 7 0-16,1 6 1 16,3 6-1-16,0 5 0 15,0 4 1-15,0-2-1 16,0-3 0-16,0-5 0 15,0-1 0-15,0-5-1 16,0 0 1-16,0-3 1 16,0-2-1-16,0-1 0 15,2-3-1-15,3-6 2 16,-2-3-2-16,0-2 2 16,1-6-1-16,-1-1 0 15,3-4 0-15,1 0-1 16,0-2 1-16,7 1 0 15,7-3 0-15,8 3 0 0,15-5 0 16,11-3 2-16,15-2-2 16,20 0-1-16,14 0 1 15,16 0-3-15,5 0 1 16,3 0 2-16,-10 0-1 16,-9-2 1-16,-17 2-1 15,-17-1 1-15,-20-1-1 16,-19 0 1-16,-16 0-1 15,-10 0 1-15,-10-1 0 16,0 0-3-16,-7 0-5 16,-22-3-39-16,-11-2-122 15</inkml:trace>
  <inkml:trace contextRef="#ctx0" brushRef="#br0" timeOffset="31311.7339">12492 7182 1700 0,'0'0'56'16,"0"0"-21"-16,0 0 10 15,0 0-17 1,0 0-7-16,0 0-2 0,-53-45-7 16,53 32-4-16,0 1-1 15,0 0-3-15,4 2-2 16,9 5 1-16,0 2-2 16,3 3-1-16,2 0-1 15,0 10 1-15,-2 10 0 16,2 4 0-16,-6 3 0 15,-3 5-1-15,-5 5 1 0,-4 2 0 16,0 6-1-16,-16 3-1 16,-15 1 1-16,-4-6 1 15,-5-7-1-15,-2-7 1 16,2-10 0-16,3-9 0 16,5-4 0-16,7-6 0 15,7 0 1-15,8-14 0 16,4-1 0-16,6-2 0 15,0 2 0-15,0 4-1 16,10 2 0-16,3 4 0 16,1 1 1-16,2 4-1 15,4 0 1-15,4 0-1 16,0 9 1-16,4 8 0 16,2 3-1-16,-2 4 0 0,2-1 0 15,-1-3 0-15,0 3 0 16,-2-7 0-16,0 1 0 15,1-4-7-15,-1-7-43 16,0-6-163-16</inkml:trace>
  <inkml:trace contextRef="#ctx0" brushRef="#br0" timeOffset="32819.2812">13991 7981 1802 0,'0'0'54'15,"0"0"-21"-15,0 0-4 16,0 0-13-16,0 0-4 0,0 0-3 16,0 0-1-1,-9-11-6-15,6 11-2 0,2 2 0 16,-5 15-2-16,-2 7 2 16,-1 12 0-16,-3 2 2 15,-1 1-2-15,3-4 0 16,1-2 0-16,3-8 0 15,6-6-1-15,0-4 1 16,0-5 0-16,0-3 0 16,12-3-1-16,8-1 1 15,10-3 0-15,6 0 0 16,0 0 1-16,0 0-1 16,-6-5 0-16,0-1 0 15,-5 2-1-15,-4-1-3 0,-3 0-2 16,-2-1-2-16,-2 0 0 15,0-1-6-15,-3 0-19 16,-4-4-22-16,-2 2-71 16</inkml:trace>
  <inkml:trace contextRef="#ctx0" brushRef="#br0" timeOffset="33146.0986">14142 8056 1823 0,'0'0'50'16,"0"0"-34"-16,0 0-2 0,0 0-1 16,0 0-6-16,0 0-6 15,-7 51 5-15,7-18-1 16,0 3-2-16,0-2-1 15,0-1-2-15,3-2 1 16,0-5 0-16,-2-4-1 16,-1-5 0-16,0-3 0 15,2-3 0-15,-2-4 0 16,0-5-4-16,0 1-4 16,1-3-17-16,5 0-14 0,-2 0-26 15,4-5-446-15</inkml:trace>
  <inkml:trace contextRef="#ctx0" brushRef="#br0" timeOffset="33583.8222">14424 8128 1561 0,'0'0'264'16,"0"0"-241"-1,0 0-19-15,0 0 7 0,0 0 1 16,0 0-3-16,-20 29-6 16,19-12 1-16,-1 2-2 15,2 1 0-15,0-2 1 16,0-2-2-16,3 0 1 15,9-3-1-15,5 0 0 16,-1-6 0-16,5-3 0 16,-2-4 0-16,-2 0 1 15,2 0-1-15,-4-14 1 16,0-3-2-16,-4-5 1 16,-4-2 1-16,-4-6-1 15,-3 2-1-15,0-4 2 0,-19 0-1 16,-5 2-1-16,-4 5 0 15,-4 8-2-15,1 13-2 16,4 4-12-16,9 7-19 16,6 15-74-16,8 5-604 15</inkml:trace>
  <inkml:trace contextRef="#ctx0" brushRef="#br0" timeOffset="34197.8835">14934 8161 1780 0,'0'0'47'16,"0"0"-23"-16,0 0 1 16,0 0-8-16,0 0 1 15,0 0-8-15,7 0-9 16,8 0 1-16,3 0-1 15,-1 0 1-15,4-3 0 16,1 1 2-16,-1-3 1 0,3 3-1 16,0-1 2-1,-7 1-4-15,-2 1 1 0,-4 1-1 16,-2 0-1-16,-4 0-1 16,-1 0 0-16,-1 0 0 15,-3 0 0-15,0 0 0 16,0 0-2-16,0 0-4 15,0 0-5-15,1 0-17 16,-1 5-11-16,0 0-78 16</inkml:trace>
  <inkml:trace contextRef="#ctx0" brushRef="#br0" timeOffset="34949.0046">15556 7953 1776 0,'0'0'62'0,"0"0"-21"16,0 0-6-16,0 0-12 15,0 0-2-15,0 0-6 16,-11-14-7-16,11 14-7 0,0 0-1 16,0 1-2-1,0 19-1-15,0 9 2 0,5 8 1 16,2 2 1-16,1 0-1 16,-2-4 0-16,0-6 0 15,-3-4 1-15,1-4-2 16,-2-6 1-16,1-1-5 15,-3-7-2-15,0 0-10 16,0-4-9-16,0-3-49 16,-8 0-1210-16</inkml:trace>
  <inkml:trace contextRef="#ctx0" brushRef="#br0" timeOffset="35812.7288">13527 7925 1758 0,'0'0'62'0,"0"0"-34"16,0 0-3-16,0 0 2 16,0 0-7-16,0 0-12 15,0-5-6-15,0 10-2 16,0 15-1-16,0 14 1 15,0 12 2-15,0 10-1 16,0 3 0-16,0 0 0 0,0-1-1 16,0-4 1-1,5-1-1-15,-2-5 0 0,0-2 0 16,0-9 0-16,-2-6 0 16,1-4 1-16,2-6 0 15,4-1-1-15,2-1 0 16,10-3 0-16,5-3 1 15,12-3-1-15,14-2 1 16,16-4 0-16,15-3-1 16,7-1 1-16,0 0-1 15,-6 0 0-15,-7 0 0 16,-12 0-1-16,-9 0 1 16,-11-5-1-16,-14 1 1 15,-11-1-1-15,-9 1 1 0,-6 1-1 16,-4 1-2-16,0-3-11 15,-16 0-19-15,-15 0-71 16,-10-2-779-16</inkml:trace>
  <inkml:trace contextRef="#ctx0" brushRef="#br0" timeOffset="36464.6196">12583 8323 1823 0,'0'0'33'15,"0"0"-13"-15,0 0-9 16,0 0 3-16,0 0-1 15,0 0-10 1,0 0-1-16,97-70 1 0,-65 70-3 16,-4 14 0-16,2 9 0 15,-8 5 0-15,-5 5 0 16,-9 2 0-16,-6 4 0 16,-2 1 0-16,-6 1-1 15,-18-2 1-15,-7-2-1 16,-11-4 0-16,-4-8-2 15,1-9-2-15,3-8 3 16,8-7 1-16,12-1 1 0,5-5 0 16,6-12 2-1,9-2-1-15,2 5 1 0,0 3 5 16,0 2-5-16,7 5-2 16,5 4 1-16,6 0 0 15,6 0-1-15,6 13 0 16,3 6 0-16,-1 3 1 15,1 3-1-15,-1 0 0 16,-2-2-1-16,-1 2 0 16,1-6-17-16,3-5-48 15,1-5-464-15</inkml:trace>
  <inkml:trace contextRef="#ctx0" brushRef="#br0" timeOffset="37813.8929">14202 8976 1624 0,'0'0'51'16,"0"0"-30"-16,0 0 29 15,0 0-3-15,0 0-19 16,0 0-9-16,-17-43-5 0,17 38-3 16,0-1 2-16,0 2-5 15,5 3 1-15,1 1-5 16,3 0-3-16,4 0 0 16,-1 11-1-16,3 5 0 15,-4 6-1-15,-3 1 1 16,0 0 0-16,-8 4 0 15,0-3 1-15,0 6-1 16,-11 1 1-16,-8 0 0 16,-7 0-1-16,-5-2 1 15,-6-7-1-15,-6-7 1 16,7-6 0-16,2-9-1 16,10 0 1-16,6-9 0 0,10-11 1 15,5-5-1 1,3 2-1-16,0-1 0 0,9 7-1 15,9 3 1-15,-1 4 0 16,-1 5-1-16,2 2 1 16,0 2-1-16,0 1 1 15,1 0 0-15,1 8 0 16,-3 11 1-16,0 1-1 16,0 4 0-16,-3-1 0 15,-1 0 2-15,-2-1-2 16,1-7 0-16,1-3 0 15,2-2 0-15,5-6-6 0,0-4-32 16,2 0-85-16</inkml:trace>
  <inkml:trace contextRef="#ctx0" brushRef="#br0" timeOffset="38183.2829">14547 9042 1785 0,'0'0'36'15,"0"0"-23"-15,0 0 13 16,0 0-4-16,0 0-9 16,0 0-7-16,-35 75-1 15,35-54-1-15,0 1-2 0,5-1 0 16,11-6 1-16,3-5-2 15,2-5 0-15,0-5 0 16,0 0 0-16,-1-4 0 16,-1-13 0-16,-6-4 0 15,-6-4 0-15,-5-1 0 16,-2 1-1-16,-3 1 0 16,-19 1 0-16,-8 3-1 15,-5 8-2-15,1 6-4 16,7 6-3-16,7 0-2 0,12 9-20 15,8 8-61 1,0-2-189-16</inkml:trace>
  <inkml:trace contextRef="#ctx0" brushRef="#br0" timeOffset="38558.398">14985 9085 1856 0,'0'0'10'0,"0"0"-9"16,0 0 2-16,0 0 10 0,0 0-5 15,86 0-3-15,-62 2-3 16,1 1-1-16,-1 0-1 16,-1-2 1-16,-4 2 0 15,-8-3-1-15,-4 0 1 16,-5 0 0-16,-2 0-1 16,1 0 0-16,-1 0 2 15,0 0 0-15,0 0 0 16,0 0-2-16,0 0-4 15,0 0-11-15,-3 0-47 16,-6 0-327-16</inkml:trace>
  <inkml:trace contextRef="#ctx0" brushRef="#br0" timeOffset="39014.4603">15586 9006 1836 0,'0'0'25'16,"0"0"-24"-16,0 0 0 15,0 0 11-15,0 0-2 16,0 0-5-16,-57 37-1 16,54-18-2-16,3 1 1 15,0-1-3-15,0-1 1 16,3-2 0-16,13-2 1 16,3-3-2-16,4-6 2 15,4-4 1-15,0-1-3 16,0-2 1-16,-5-13-1 15,-2-3 1-15,-7-3 0 16,-4-2 2-16,-9-1-2 0,0 0-1 16,-20-1 3-16,-11 4-1 15,-8 4-1-15,-4 8 0 16,4 9 2-16,10 0-3 16,6 11-2-16,13 8-33 15,5 1-239-15</inkml:trace>
  <inkml:trace contextRef="#ctx0" brushRef="#br0" timeOffset="40348.5708">13648 8898 1675 0,'0'0'64'16,"0"0"-15"-16,0 0-14 15,0 0 3-15,0 0-16 16,0 0-9-16,0 0-8 16,0-1-5-16,0 17 0 15,0 7 1-15,0 7 4 16,0 4 0-16,0 2-2 15,0 8 1-15,0 5-1 16,0 3-2-16,0-1 0 16,2-4 0-16,1-2-1 15,3-4 0-15,1-3 0 0,-2-1 1 16,-2-5-1-16,1-5 0 16,-1-1 0-16,0-7 0 15,2 1 0-15,0-6 0 16,0 1 1-16,0-3 0 15,5 0-1-15,6-2 1 16,5-1-1-16,16-1 1 16,11-3 0-16,15-3-1 15,13 0 2-15,2-2-2 16,0 0 0-16,1 0-1 16,-5 0 0-16,-2 0-1 15,2 0 1-15,-9 0 1 0,-6-2 0 16,-10-3 0-16,-14 3 0 15,-12 1 0-15,-10 1 0 16,-7 0 0-16,-4 0-8 16,-2 0-15-16,-2 0-15 15,-17 0-16-15,-7-2-447 16</inkml:trace>
  <inkml:trace contextRef="#ctx0" brushRef="#br0" timeOffset="41084.0195">12955 9317 1423 0,'0'0'339'0,"0"0"-293"15,0 0-10-15,0 0-9 16,-6-79 1-16,6 65-11 16,9 3-9-16,1 2-3 15,2 6 1-15,3 3-4 16,1 0-2-16,4 7 0 15,-2 17 0-15,-1 5 0 16,-4 3 0-16,-3 4 0 0,-9-1-1 16,-1 1 1-16,0 0-1 15,-24 0-2-15,-7-2-1 16,-8-3 1-16,-6-4-3 16,2-8 3-16,2-9 1 15,8-10 2-15,5 0 0 16,9-12 0-16,6-8 1 15,6-6-1-15,7 3 0 16,0 3 2-16,3 7-2 16,10 6-1-16,2 4-1 15,4 3 2-15,4 0-2 16,4 12 2-16,4 10-1 16,0 1 1-16,1 5-1 15,3 3 1-15,-3-1-1 0,0-1 1 16,0-2 0-16,1-1 0 15,-1-5 0-15,-2-3 0 16,2-4 0-16,-1-2-8 16,0-5-74-16,0-4-1737 15</inkml:trace>
  <inkml:trace contextRef="#ctx0" brushRef="#br0" timeOffset="41582.6235">14205 9772 1852 0,'0'0'8'16,"0"0"-7"-16,0 0 18 15,0 0 3-15,-6 86-12 16,6-63-3-16,-3 1-4 16,3-4 0-16,0-1-3 15,0-2 1-15,0-3 0 16,0-4-1-16,0-3 0 15,0 0 0-15,0-2-1 16,0 0-16-16,0-3-11 0,4-2-38 16,1 0-126-1</inkml:trace>
  <inkml:trace contextRef="#ctx0" brushRef="#br0" timeOffset="41968.9983">14476 9869 1790 0,'0'0'51'0,"0"0"-49"16,0 0 6-16,0 0 8 15,-19 73-6-15,19-50-2 16,3-1-3-16,15 0-1 16,4-5-3-16,5 0 1 15,3-7-2-15,2-7 2 16,-2-3-1-16,-1 0 2 16,-9-5-3-16,-5-10 0 15,-8-7 2-15,-7-2 1 16,0-4-3-16,-16-2 0 15,-16 0 0-15,-10 0 1 16,-1 7-1-16,8 9-1 16,8 11-2-16,11 3-11 0,9 9-31 15,7 11-139-15</inkml:trace>
  <inkml:trace contextRef="#ctx0" brushRef="#br0" timeOffset="42527.8598">15152 9962 157 0,'0'0'1637'16,"0"0"-1612"-16,0 0-5 16,0 0-14-16,0 0 1 15,0 0-2-15,80-20 1 16,-45 19-3-16,2-1-1 15,-3 2 1-15,-3 0 0 16,-7 0-2-16,-10 0 0 16,-7 0 1-16,-7 0-2 15,0 0 2-15,0 0 4 16,0 0 1-16,0 0-2 16,0 0-1-16,0-3-4 15,0 3-1-15,0 0-24 0,0-2-63 16</inkml:trace>
  <inkml:trace contextRef="#ctx0" brushRef="#br0" timeOffset="42945.552">15805 9794 1773 0,'0'0'66'16,"0"0"-66"-16,0 0 3 15,0 0 19-15,0 0-5 16,-56 82-11-16,54-55-3 15,2 0-1-15,0-1 0 16,4 1 0-16,14-6-1 16,4-2 0-16,5-6-1 15,-1-6 0-15,2-7 1 16,-2 0 0-16,-6-5 2 16,-4-14-1-16,-7-6 1 0,-9-2 0 15,0-8 3-15,-16 1-1 16,-19 0-2-16,-6 2-3 15,-6 8 0 1,0 13 0-16,4 10-19 0,12 1-99 16</inkml:trace>
  <inkml:trace contextRef="#ctx0" brushRef="#br0" timeOffset="43943.9062">13868 9822 1667 0,'0'0'67'16,"0"0"-17"-16,0 0-5 15,0 0-11-15,0 0-16 0,0 0-10 16,0 0-7-16,-19 32 3 15,19-3 6-15,0 7-5 16,0 9 0-16,0 2 1 16,0 9-4-16,10 4 1 15,0 6-2-15,5 4-1 16,-2-3 1-16,2-4 0 16,-1-9-1-16,0-9 0 15,-1-9 0-15,3-3 0 16,-3-9 0-16,-2-2 1 15,4-5-1-15,0-6 0 16,7-3 2-16,14-8-1 16,13 0 0-16,17 0 0 15,16-12 0-15,9-4-1 16,3 2 0-16,-2 2 1 0,-9 1-1 16,-11 1-1-16,-14 7-1 15,-16-1-1-15,-15 4-1 16,-15 0-1-16,-6 0-3 15,-6 0-23-15,0 0-18 16,-22 0-19 0,-10 0-890-16</inkml:trace>
  <inkml:trace contextRef="#ctx0" brushRef="#br0" timeOffset="44612.8209">13386 10287 1813 0,'0'0'26'16,"0"0"2"-16,0 0-11 15,0 0 5-15,0-77-7 16,13 69-9-16,0 4-1 16,5 4-3-16,2 0-1 15,-2 5-1-15,3 16 0 16,-5 8 0-16,2 6 0 16,-8 5 0-16,-2 4 0 15,-8-2-1-15,0 0 1 0,-15-3-2 16,-15-2-7-1,-10-4-3-15,-11-4 3 0,-5-6-2 16,-1-9 5-16,9-8 2 16,8-6 3-16,14-3 1 15,10-13 1-15,10-3 0 16,6 2 3-16,0 3-1 16,8 2 2-16,8 5-4 15,3 4 1-15,4 3 2 16,5 0-3-16,4 16 1 15,6 7 4-15,4 4-5 16,-3 4 3-16,-2 0-4 16,-2 2 1-16,3-2-1 15,-2-2 0-15,0-3-1 16,-2-5-19-16,-7-5-92 0</inkml:trace>
  <inkml:trace contextRef="#ctx0" brushRef="#br0" timeOffset="45422.4129">14385 10964 1665 0,'0'0'184'15,"0"0"-172"-15,0 0-4 16,0 0 3-16,0 0-3 15,0 0-6-15,-33 11-1 16,26 6 1-16,1-1 0 16,3-3-1-16,1 2 0 15,2-4-1-15,0-2 2 16,0-1-2-16,0-5 0 16,0 3 1-16,6-3 1 15,2-3-2-15,5 2 5 0,2-2 1 16,1 0 1-16,-1 0 4 15,2 0-4-15,-4 0-2 16,2 0 0-16,-3 0-2 16,0 0-2-16,1 0 0 15,0 2-1-15,-2 3 0 16,-2 3 0-16,-4-1 0 16,2 0 0-16,-2 1-1 15,-1 0 1-15,-3 4 0 16,1-1 1-16,-2 2-2 15,0-1 2-15,0-3-2 16,0 1 1-16,-6 0 0 16,-7 0 0-16,-7 1-1 15,0-2 1-15,-1 1 0 16,0-2 0-16,3-3-1 0,3-1 0 16,3-1-1-16,3 0-4 15,2-1-4-15,5-2-11 16,2 0 0-16,0 0-19 15,0-13-119-15</inkml:trace>
  <inkml:trace contextRef="#ctx0" brushRef="#br0" timeOffset="45631.2904">14367 10943 1839 0,'0'0'47'16,"0"0"-25"-16,0 0-10 15,0 0-8-15,0 0-4 16,130-46 0-16,-70 40-1 16,-1-2-61-16,-7-2-1070 15</inkml:trace>
  <inkml:trace contextRef="#ctx0" brushRef="#br0" timeOffset="46390.6689">15001 11114 1641 0,'0'0'200'15,"0"0"-180"-15,0 0-6 16,0 0 3-16,0 0-4 16,0 0-7-16,0 0-5 15,31 0-1-15,2 0 1 16,11 0 0-16,7 0-1 16,6 0-19-16,-2 0-31 15,-7 0-62-15</inkml:trace>
  <inkml:trace contextRef="#ctx0" brushRef="#br0" timeOffset="46838.9533">15645 11018 1070 0,'0'0'782'0,"0"0"-774"15,0 0-6-15,0 0 13 0,0 0-2 16,0 0-5-1,-75 60-4-15,73-34-2 0,2 1 2 16,2-1 3-16,15-1-4 16,9-5-2-16,3-1 0 15,4-5 0-15,2-3-1 16,-1-9 0-16,-3-2 1 16,-2 0-1-16,-6-12 2 15,-8-7 0-15,-4-6-2 16,-10-5 2-16,-1-5 1 15,-12-2-1-15,-18 0 0 16,-8 2-2-16,-7 6 0 16,-7 12 0-16,-4 12-20 15,0 5-58-15</inkml:trace>
  <inkml:trace contextRef="#ctx0" brushRef="#br0" timeOffset="47679.9455">14079 10846 1564 0,'0'0'215'0,"0"0"-214"16,0 0-1-1,0 0 20-15,0 92 12 0,0-58-15 16,0 6-5-16,0 5 5 16,0 3-13-16,0 3 3 15,0-1 3-15,0-1-6 16,0 1-2-16,0-1-1 16,3 0 1-16,3-4-2 15,-1-4 1-15,-1-9 1 16,1-7-2-16,1-7 0 15,4-6 0-15,2-2 1 16,10-3 1-16,8-4 4 16,12-3-4-16,16 0 1 0,11 0-2 15,11-7 0 1,8-3-1-16,-1 3 1 0,-3 0-1 16,-7 4-1-16,-14 1-1 15,-14 2-4-15,-12 0-6 16,-14 0-3-16,-13 0-17 15,-10 5-41-15,0-1-206 16</inkml:trace>
  <inkml:trace contextRef="#ctx0" brushRef="#br0" timeOffset="48398.4356">13278 11314 1791 0,'0'0'36'16,"0"0"-8"-16,0 0-4 15,0 0 5-15,0 0-14 16,0 0-10-16,9-71-2 16,6 71-3-16,5 6 0 15,3 14 0-15,0 12 0 0,-4 6 0 16,-1 8 0-16,-3 4 0 15,-8 1 0-15,-4-1 0 16,-3-6-2-16,-9-3 0 16,-19-7-4-16,-9-3 4 15,-5-7 1-15,-3-12 0 16,1-8 1-16,3-4 0 16,8-5 2-16,10-17-2 15,6-4 5-15,14-1-1 16,3-1-2-16,11 5 2 15,13 4-3-15,6 7-1 16,1 6 0-16,4 6 0 16,1 0-1-16,-1 17 0 15,0 6 0-15,-2 7 1 16,-3 1 0-16,0 0 0 0,-2 4 0 16,1-3 0-16,-1-2-4 15,2-5-21-15,4-8-66 16</inkml:trace>
  <inkml:trace contextRef="#ctx0" brushRef="#br0" timeOffset="49381.096">14534 11959 1584 0,'0'0'65'15,"0"0"-12"-15,0 0 8 16,0 0-24-16,0 0-2 16,0 0-3-16,-48-87-16 15,48 75-7-15,5-1 5 16,1 6-4-16,3 5-3 15,0 2-4-15,3 0-1 16,4 5-2-16,2 18 0 0,1 5 0 16,-3 8 0-1,-5 3 1-15,-5 2-1 16,-6 0 0-16,0 2 0 0,-3-2 0 16,-15 0 0-16,-4-4 0 15,-5-4-1-15,-7-7-1 16,-5-7-1-16,-1-7-1 15,-2-10 3-15,5-2 0 16,7-6 1-16,9-15 1 16,6-3-1-16,12 0 2 15,3 1 1-15,0 5-2 16,14 1 0-16,0 5 1 16,0 6-2-16,2 3 1 15,-1 3-2-15,6 0 2 16,4 3-1-16,1 11 0 15,4 5 0-15,-1 1 1 0,-2 3-1 16,-3-2 1-16,0 1-1 16,-3-2 0-16,-4-8 0 15,0-1 0-15,1-5-1 16,-1-2-6-16,2-4-16 16,1 0-54-16,-2-6-422 15</inkml:trace>
  <inkml:trace contextRef="#ctx0" brushRef="#br0" timeOffset="49600.4909">14891 12080 1792 0,'0'0'98'15,"0"0"-84"-15,0 0-10 16,0 0 1-16,0 0-3 16,0 0-2-16,108-2 0 15,-68 0-27-15,6 1-60 16</inkml:trace>
  <inkml:trace contextRef="#ctx0" brushRef="#br0" timeOffset="50277.8379">15515 11860 935 0,'0'0'933'16,"0"0"-909"-16,0 0-8 15,0 0-1-15,0 0-8 16,0 0-6-16,-5 26-1 15,5-1 0-15,0 4 1 0,5 1 0 16,0-2 0 0,0-1-1-16,-1-4 0 15,-2-3 0-15,2-5 1 0,-2-5-1 16,-1-3 0-16,-1-2 0 16,0-1-3-16,0-1-14 15,0-3-39-15,0 0-311 16</inkml:trace>
  <inkml:trace contextRef="#ctx0" brushRef="#br0" timeOffset="51216.4895">14163 11853 1733 0,'0'0'90'0,"0"0"-63"16,0 0-24-16,0 0 3 15,0 0 0-15,0 0-4 16,0 40 5-16,0-15-2 15,0 7-2-15,0-1 4 16,0 7-4-16,0 1 1 16,0 3-3-16,0-1 2 0,0 0-1 15,1 0 0-15,2-3 0 16,0 0-1-16,-3-2 0 16,0-5-1-16,0-2 0 15,0-5 1-15,0-2-1 16,0-5 1-16,0-3-1 15,0-5 0-15,3-1 0 16,14 0 1-16,15-5 0 16,19-3 2-16,18 0-3 15,16-2 0-15,5-9-8 16,5-1-7-16,-3 1-10 16,-2 2 8-16,-7 1-1 15,-8 2 6-15,-9-1 7 16,-13 2 4-16,-11 1 1 0,-14 1 0 15,-13 2-1-15,-9-1 1 16,-6 2-1-16,0 0-26 16,-6 0-10-16,-13 0 7 15,-2 0-353-15</inkml:trace>
  <inkml:trace contextRef="#ctx0" brushRef="#br0" timeOffset="51951.6922">13493 12241 1538 0,'0'0'252'16,"0"0"-225"-16,0 0 0 15,0 0 0-15,-6-73-4 16,12 65-9-16,3 5-8 15,4 3-1-15,4 0-5 16,4 8-1-16,6 14 1 16,-4 12 0-16,-5 2-1 0,-3 4 0 15,-7 2 1-15,-8-1-1 16,0-2 0 0,-2 0 0-16,-20-6-3 15,-8-3 1-15,-3-4 0 0,-6-9 0 16,-1-10 2-16,5-7 1 15,3 0 0-15,7-14 0 16,7-10 1-16,6-3 1 16,6-1 0-16,6 5 1 15,0 2 2-15,9 8-2 16,7 6-3-16,7 5 0 16,2 2 0-16,5 5-1 15,4 14-1-15,-1 3 2 16,-2 4-1-16,-1 2 0 0,1 0 1 15,-1-1 0 1,0-1-4-16,0-2-15 16,-2-7-39-16,-3-4-245 0</inkml:trace>
  <inkml:trace contextRef="#ctx0" brushRef="#br0" timeOffset="52704.2936">14554 12786 1763 0,'0'0'88'15,"0"0"-79"-15,0 0-7 16,0 0 11-16,0 0-2 15,0 0-8-15,-2 18-3 16,2 6 3-16,0 5 1 16,0 0-2-16,0 2 0 15,0-3-2-15,0 2 1 16,3-5 0-16,2-1 0 16,-4-2-1-16,1-9 0 15,-2-2 0-15,1-5 0 0,-1-3 0 16,0-1 0-16,0-1 0 15,0-1 1-15,0 0-1 16,2 0-4-16,1 0-29 16,1 0-158-16</inkml:trace>
  <inkml:trace contextRef="#ctx0" brushRef="#br0" timeOffset="53708.0707">14976 12889 1772 0,'0'0'67'15,"0"0"-46"-15,0 0-11 16,0 0 1-16,0 0-2 15,0 0 0-15,0 0-6 16,19 4-1-16,7-4-1 0,2 0 0 16,0 0 0-1,-2 1-1-15,-3-1 0 0,-6 2 0 16,-5-1 1-16,-8-1-2 16,-3 1 2-16,-1-1-1 15,0 2 0-15,0-2-1 16,0 0 1-16,0 0 1 15,0 0-1-15,2 0-1 16,0 0-12-16,1 0-18 16,1 1-61-16,1-1-283 15</inkml:trace>
  <inkml:trace contextRef="#ctx0" brushRef="#br0" timeOffset="54118.3251">15496 12766 1838 0,'0'0'32'16,"0"0"-21"-16,0 0-5 15,0 0 0-15,0 0-4 16,0 0 2-16,-27 55-1 16,27-26 0-16,0 1-2 0,2 0 1 15,16-1 0-15,3-4 1 16,9-6-3-16,1-2 1 16,-1-8 0-16,4-6-1 15,-8-3 0-15,-1 0 1 16,-6-12 0-16,-5-8 2 15,-4-6-1-15,-7-1 0 16,-3-6 4-16,-9 0-2 16,-14 2-3-16,-5 8 0 15,-3 8 0-15,1 13-2 16,0 2 0-16,6 4-26 16,7 10-110-16</inkml:trace>
  <inkml:trace contextRef="#ctx0" brushRef="#br0" timeOffset="57303.8385">14582 13531 1690 0,'0'0'47'0,"0"0"-20"15,0 0-16-15,0 0 0 16,0 0 13-16,0 0 5 15,0 0-10-15,-5 0-10 16,5 0-3-16,2 0-5 0,10 0 0 16,7 0 0-16,6 0-1 15,10 0 0-15,3 0 1 16,9 0 0-16,4 3-1 16,5-3 0-16,6 3 1 15,2-3-1-15,6 0 0 16,1 0 1-16,1 0-1 15,-1-3 0-15,-3-3 0 16,-4-4 1-16,0 0 0 16,2-2-1-16,-1-3 1 15,0 4 0-15,-3 0-1 16,-4 4-1-16,-3 2 1 16,1-2 0-16,-1 5 0 0,-3-1 0 15,-4 1 0-15,-4-1 0 16,-5 1 1-16,-1-1-1 15,-4 0-1 1,0 0 1-16,0 2 1 0,-3-3-1 16,4-1 0-16,-1 1 0 15,2-1 0-15,3-3 0 16,-2 2 0-16,2-5 0 16,-5-1 0-16,-1-2 0 15,-3-3 0-15,-2-3-1 16,-2-2 1-16,-6-7 2 15,-2-3-1-15,-6-8 0 16,-1-6-1-16,-7-8 0 16,-2-6 2-16,-2-4-2 0,0-4 0 15,0-5 0-15,-3-5 1 16,-2-9-1-16,1-6 0 16,2-5 0-16,2-1 0 15,0 6 3-15,0-4 0 16,0 3 1-16,0 3 1 15,0 2-2-15,0 6-1 16,-3 3-1-16,1 3-1 16,0 7 0-16,1 4 0 15,-1 5 1-15,0 10-1 16,1 9 0-16,1 11 0 0,-2 9 0 16,2 8 0-1,0 9 0-15,0 5-2 0,0 0-9 16,0 1-23-1,0 14-32-15,0 5-10 0,0 2-162 16</inkml:trace>
  <inkml:trace contextRef="#ctx0" brushRef="#br0" timeOffset="57920.808">16664 11375 680 0,'0'0'962'16,"0"0"-894"-16,0 0-21 15,0 0-20-15,0 0-6 0,0 0-6 16,-9-3-6-16,8 3-2 16,-5 6-5-16,-3 13-2 15,-6 12 1-15,-4 5 2 16,-1 1-2-16,-5 1-1 16,0-5 1-16,1 0-1 15,1-8-10-15,5-4-10 16,5-4-16-16,4-9-34 15,8-3-159-15</inkml:trace>
  <inkml:trace contextRef="#ctx0" brushRef="#br0" timeOffset="58182.0721">16804 11355 1316 0,'0'0'461'16,"0"0"-446"-16,0 0-15 15,0 0 0-15,0 0 1 16,94 99 1-16,-58-60-1 0,3 2-1 15,-2-3-15-15,-5-2-358 16</inkml:trace>
  <inkml:trace contextRef="#ctx0" brushRef="#br0" timeOffset="59759.0075">4903 15865 1640 0,'0'0'31'0,"0"0"17"15,0 0-4-15,0 0-12 16,0 0-4-16,0 0-1 16,0 0-8-16,-1 22-7 15,1-22 0-15,0 0-3 16,0 0 0-16,-2 0 1 0,-4-1-1 16,1-13 3-16,-3-8-11 15,-1-9-1-15,6-8 0 16,3-6-1-16,0-4-2 15,3 3-1-15,9 2 0 16,4 10 1-16,-1 9 2 16,3 6 1-16,-4 2 0 15,-1 3 0-15,3 2 0 16,1 4 2-16,-1 2 0 16,2 6-1-16,-2 0-1 15,1 0 1-15,-1 16 0 16,1 5 0-16,-1 5-1 0,-1 7 1 15,4 3 0-15,-2 1-1 16,-4 3 1-16,2-2-2 16,-3-1 2-16,-5-4-1 15,-4-6 0-15,-3-2-4 16,0-8-10-16,0-6-13 16,-9-7-61-16,-4-4-927 15</inkml:trace>
  <inkml:trace contextRef="#ctx0" brushRef="#br0" timeOffset="59924.4852">4924 15729 1732 0,'0'0'36'0,"0"0"-36"15,0 0 2-15,122-24-2 16,-72 23 0-16,3 1-23 15,-2 0-198-15</inkml:trace>
  <inkml:trace contextRef="#ctx0" brushRef="#br0" timeOffset="60297.2369">5358 15701 1664 0,'0'0'139'16,"0"0"-103"-16,0 0-2 15,0 0-12-15,0 0-9 16,0 0-10-16,0 11-3 15,0 4 1-15,0 4 1 16,0 3-1-16,3-4 0 16,5 0 0-16,-1-6-1 0,0-1-2 15,-1-5-10-15,0-2-11 16,2-4-12-16,1 0 2 16,0-9 2-16,3-9-11 15,-1-5 35-15,0-1 7 16,2-1 24-16,-1 6 13 15,-1 4-16-15,-1 6 3 16,-5 7-8-16,-2 0 0 16,-3 2-8-16,3 0-6 15,3 0-2-15,5 2 2 0,2 7-1 16,7 4 2 0,-5-3-3-16,0 3 1 0,2 1-1 15,0-1 0-15,3-3 0 16,4-2-15-16,1-5-67 15,2-3-1708-15</inkml:trace>
  <inkml:trace contextRef="#ctx0" brushRef="#br0" timeOffset="60775.7228">5994 15609 1624 0,'0'0'130'16,"0"0"-88"-16,0 0-17 15,0 0 2-15,0 0-18 16,0 0-2-16,-65-25-3 16,49 25-2-16,-1 0-2 15,0 0 0-15,3 7 0 16,1 1 0-16,4 1 1 15,3-2-1-15,2 3 0 16,4-1 0-16,0 2 0 16,0 0 0-16,4 2 1 0,6-2 0 15,5 0-1 1,5 0 1-16,1 2 1 0,2-3-2 16,-3 1 1-16,1 1-1 15,-2-2 0-15,-7 0 0 16,3-1 0-16,-9 1 0 15,-5-2 0-15,-1 2 0 16,0-2 0-16,-3 2 0 16,-13-3 1-16,-5 0 0 15,-3 0 0-15,-1-1-1 16,-3-6 0-16,7 2 0 16,4-2-1-16,5 0-5 15,8 0-20-15,4 0-17 16,0 0-83-16</inkml:trace>
  <inkml:trace contextRef="#ctx0" brushRef="#br0" timeOffset="61125.8514">6395 15567 1885 0,'0'0'35'16,"0"0"-17"-16,0 0-4 16,0 0-2-16,0 0-12 15,0 0 0-15,-5-1-5 16,5 17-15-16,0 5-8 16,0 1-91-16</inkml:trace>
  <inkml:trace contextRef="#ctx0" brushRef="#br0" timeOffset="61271.0683">6398 15843 1287 0,'0'0'537'0,"0"0"-512"0,0 0-1 16,0 0 3-16,0 0-11 16,0 0-11-16,-8 9-5 15,17-8-6-15,4-1-76 16</inkml:trace>
  <inkml:trace contextRef="#ctx0" brushRef="#br0" timeOffset="61752.764">6593 15729 1820 0,'0'0'66'15,"0"0"-46"-15,0 0-20 0,0 0 1 16,0 0-2-16,127-13-4 16,-48 5-111-16</inkml:trace>
  <inkml:trace contextRef="#ctx0" brushRef="#br0" timeOffset="63152.5978">8432 15255 1680 0,'0'0'75'16,"0"0"-23"-16,0 0-14 0,0 0-3 16,0 0-5-16,0 0-12 15,-4-48-7-15,2 45 0 16,1 3-2-16,-1 0 0 15,2 0-2-15,-1 0-2 16,1 0-5-16,0 8-1 16,0 13-1-16,0 11 2 15,0 8 2-15,0 2 0 16,0 0-1-16,0 1 0 16,3-2 0-16,3-3-1 15,0-4 0-15,1-2 1 16,-1-6-1-16,2-9 0 15,-4-4-1-15,1-4 1 16,-4-5 0-16,-1-1 1 0,0-3-1 16,0 0 0-16,0 0 0 15,0 0-2-15,3 0 1 16,-2 0-3-16,1 0-8 16,-2 0-3-16,0 0-6 15,4 0-30-15,1 1-56 16,1-1-407-16</inkml:trace>
  <inkml:trace contextRef="#ctx0" brushRef="#br0" timeOffset="64248.8734">8811 15345 1715 0,'0'0'84'16,"0"0"-40"-16,0 0-9 15,0 0-15-15,0 0-2 16,0 0-6-16,-21-9-5 16,15 9-2-16,-3 0-1 15,-3 0-1-15,0 4 1 0,-5 10-1 16,3 3 0 0,1 4 1-16,-1 4-1 0,1 2 1 15,7-1-4-15,4 4 2 16,2-2-1-16,0 0 0 15,13-1-1-15,9-5 0 16,3-1 0-16,7-4 1 16,2-4-1-16,2-6 1 15,1-4-1-15,-3-3-1 16,2 0 0-16,-5-7 2 16,-4-10-1-16,-8-2 0 15,-5-8 0-15,-8 1 3 16,-6-5-2-16,0-4 1 15,-14-1-2-15,-14 2 0 0,-8 5 0 16,1 7 0-16,-1 8 0 16,6 7-3-16,9 7-5 15,3 0-10-15,7 7-6 16,1 7-25-16,4 7-46 16,3-3-927-16</inkml:trace>
  <inkml:trace contextRef="#ctx0" brushRef="#br0" timeOffset="64734.4625">9322 15265 1837 0,'0'0'52'16,"0"0"-13"-16,0 0-15 15,0 0-4-15,0 0-9 16,0 0-7-16,-1-17-4 0,1 20 0 15,0 18-2-15,3 7 2 16,6 8 2-16,-1 0-2 16,-1 0 1-16,2 0-1 15,-3 0 0-15,0-5 0 16,-2-2 1-16,-2-4-1 16,3-6 0-16,-3-4-1 15,0-5 1-15,-1-4-1 16,1-5 1-16,-2-1-1 15,0 0 1-15,0 0 0 16,0 0-1-16,3 0-1 16,-3 0 0-16,1 0-2 15,-1 0-4-15,0 0-5 16,0-3-7-16,0-6-77 0</inkml:trace>
  <inkml:trace contextRef="#ctx0" brushRef="#br0" timeOffset="66976.7246">10120 15238 1196 0,'0'0'429'0,"0"0"-355"0,0 0-19 15,0 0-8-15,0 0-6 16,0 0-13-16,0 0-8 15,-16-6-6-15,15 6 0 16,-1 0-4-16,-2 0-1 16,-5 0-3-16,-4 5 1 15,-7 9-3-15,-1 4 0 16,0 4 2-16,5 6-4 16,0 2-2-16,3 0 1 15,5 2 0-15,7-2-1 0,1-1 0 16,0-1 1-1,15-4-1-15,12-3 0 0,6-5-1 16,9-5 1-16,7-8 0 16,2-3 0-16,-3 0 0 15,-5-7-3-15,-12-9 1 16,-9-1 2-16,-7-3 0 16,-7-3 1-16,-8-3 0 15,0-4 0-15,-8-2-1 16,-18-1-1-16,-9-2 1 15,-5 6-1-15,-2 6 0 16,3 7-2-16,6 9-2 16,11 7-3-16,9 0-8 0,6 6-25 15,7 9-41-15,0 3-102 16</inkml:trace>
  <inkml:trace contextRef="#ctx0" brushRef="#br0" timeOffset="67458.2533">10707 15257 1848 0,'0'0'29'0,"0"0"-16"15,0 0 6-15,0 0-1 16,0 0-11-16,0 0-4 16,-63 43 2-16,60-20-3 15,3 1-1-15,0 3-1 16,3-1 1-16,15-1 0 15,9-3-1-15,4-4 1 16,5-2-1-16,3-6 1 16,-2-4-2-16,-2-5 1 15,-7-1-4-15,-10 0 2 0,-3-11 2 16,-5-6 2-16,-7-3 0 16,-3-5 0-16,0-5-1 15,-15-2-1-15,-13-2 1 16,-5 1 0-16,-3 3-1 15,-1 9 0-15,7 9-2 16,6 9-7-16,6 3-17 16,5 7-29-16,5 10-249 15</inkml:trace>
  <inkml:trace contextRef="#ctx0" brushRef="#br0" timeOffset="67925.7031">11355 15276 1328 0,'0'0'528'0,"0"0"-517"16,0 0 1 0,0 0 10-16,0 0-6 0,-83 60-11 15,80-41-3-15,3 5 0 16,0 4 0-16,5-1-1 16,13 0 0-16,4-4 0 15,6 0 0-15,7-8-1 16,2-4 0-16,4-4-1 15,-2-5-2-15,-3-2 1 16,-4 0 1-16,-9-9 1 16,-3-9 0-16,-8-5 0 15,-8-2 2-15,-4-5-1 16,0-3 2-16,-19-5 0 16,-13 4-2-16,-6 1-1 0,-3 8 0 15,-1 9 2 1,-2 10-2-16,4 6-4 0,7 2-35 15,10 10-107-15</inkml:trace>
  <inkml:trace contextRef="#ctx0" brushRef="#br0" timeOffset="71359.2401">12210 15158 1726 0,'0'0'75'0,"0"0"-41"15,0 0 2-15,0 0-1 16,0 0-9-16,0 0-9 15,0 0-3-15,11-35-3 16,-11 35-3-16,0 0-1 16,0 0-4-16,0 0-3 15,0 10-1-15,0 11 0 16,1 7 1-16,5 6 3 16,1-2-3-16,1 0 2 15,1 0-2-15,-1-4 0 0,0-2 0 16,-2-5 0-16,-3-6-1 15,2-4-1-15,-2-4-3 16,-1-1-1 0,-1-5-7-16,1 1 1 0,-2-2-6 15,3 0-21-15,-3 0-34 16,1 0-100-16</inkml:trace>
  <inkml:trace contextRef="#ctx0" brushRef="#br0" timeOffset="71700.7187">12709 15061 1798 0,'0'0'92'0,"0"0"-63"15,0 0-16-15,0 0 4 16,0 0-6-16,0 0-6 16,0 8-4-16,0 16 0 15,0 6 2-15,0 4-2 16,4 3 0-16,-1-1-1 16,4-3 0-16,-2-1 1 0,-4-4-1 15,4-4 0-15,-2-2 0 16,-2-8-1-16,1 0-4 15,2-4-3-15,0-5-8 16,-1-2-11-16,2-3-43 16,1 0-77-16</inkml:trace>
  <inkml:trace contextRef="#ctx0" brushRef="#br0" timeOffset="72099.0839">13147 15057 1882 0,'0'0'42'16,"0"0"-23"-16,0 0 2 15,0 0-3-15,0 0-11 16,0 0-7-16,0 0-1 15,0 11-3-15,1 16 4 16,5 3 1-16,2 4 0 16,0 1 0-16,0 1-2 15,0-4 2-15,-2 1-1 16,0-6 0-16,-2-4 0 0,2-5 0 16,-4-3 0-1,-1-6 0-15,-1-5 0 0,0-3-1 16,1 1 1-16,-1-2 0 15,0 0 1-15,0 0-1 16,0 0 0-16,0 0-2 16,2 0-2-16,0-7-13 15,-1-3-13-15,1-5-79 16</inkml:trace>
  <inkml:trace contextRef="#ctx0" brushRef="#br0" timeOffset="73276.665">13706 15100 1763 0,'0'0'62'0,"0"0"-31"16,0 0 1-16,0 0-3 16,0 0-19-16,0 0-6 15,0-2-2-15,-3 7-1 16,-6 8 0-16,-4 6 0 15,1 5 0-15,0 1 0 16,2 4 0-16,2 1-1 16,3 1 1-16,5-2 0 15,0-2-1-15,0-2 1 16,10-3-1-16,9-4 1 16,1-2-1-16,6-5 1 0,1-4-1 15,3-4 1-15,3-3 1 16,0 0-1-16,1-6 0 15,-1-9 0-15,-5-4-1 16,-7-2 2-16,-7-3-1 16,-7-3 0-16,-7-5 3 15,-2-6-2-15,-22-3-1 16,-8 2-1-16,-4 3 0 16,0 9 0-16,5 10 0 15,3 7-4-15,3 5-15 16,-4079 0-66-16</inkml:trace>
  <inkml:trace contextRef="#ctx0" brushRef="#br0" timeOffset="74565.1288">8039 14708 1793 0,'0'0'34'0,"0"0"-1"0,0 0-7 16,0 0-5-16,-99-23-5 15,74 23-7-15,-4 17-3 16,0 13-3-16,-3 15 0 16,-2 17 0-16,1 15 1 15,3 10-2-15,6 8-1 16,11 7 1-16,11 1-2 16,2-4 1-16,24-9-1 15,21-8 0-15,15-11 0 16,13-9 0-16,12-11-1 15,9-9-2-15,8-9-13 16,5-16-48-16,-3-10-580 0</inkml:trace>
  <inkml:trace contextRef="#ctx0" brushRef="#br0" timeOffset="75524.5784">13824 14548 1736 0,'0'0'66'16,"0"0"-12"-16,0 0-26 0,0 0-11 15,0 0-2-15,0 0-11 16,21-15-2-16,12 35-2 16,9 9 2-16,7 14 0 15,-3 11 1-15,0 16-3 16,-5 7 1-16,-8 8-1 15,-10 5 0-15,-11 0 0 16,-12 2 0-16,0-5 0 16,-12-5 0-16,-18-10 0 15,-8-12-5-15,-7-10-5 0,-4-7 2 16,1-11 0-16,9-8 1 16,12-7 1-16,14-7-4 15,12-8-33 1,1-2-106-16</inkml:trace>
  <inkml:trace contextRef="#ctx0" brushRef="#br0" timeOffset="76057.3744">14318 15645 1867 0,'0'0'46'0,"0"0"-29"16,0 0-13-1,0 0-3-15,0 0 9 0,0 0-6 16,73-57-2-16,-53 57-2 15,-4 10 0 1,0 8-1-16,-6 8-1 0,-8 3 1 16,-2 7-1-16,-9 1 2 15,-16 1 0-15,-5-1-1 16,1-6 1-16,9-6 0 16,8-9 0-16,8-8 0 15,4-4-1-15,19-4 1 16,31 0 1-16,31-17 3 15,29-11-4-15,11-7-31 16,-3-6-1232-16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7:3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4928 5261 1681 0,'0'0'96'16,"0"0"-58"-16,0 0-9 15,0 0-8-15,0 0-5 16,0 0-5-16,0 0-3 15,0 0-4-15,-3-2 1 16,2 2-1-16,-3 0-2 16,-4 4 2-16,-1 7-2 0,-4 9-2 15,4 4 1-15,1 7-2 16,4 2 1-16,2 2-1 16,2 1 0-16,0-5 1 15,6-1 0-15,11-4 0 16,11-5 1-16,6-4 0 15,7-7 0-15,2-5 0 16,8-5 0-16,-5 0-1 16,-9-8 0-16,-7-9 0 15,-12-4 0-15,-5-5 1 16,-8-6 0-16,-5-4 0 16,0-3-1-16,-21 0 1 15,-9-1-1-15,-7 5 0 16,-2 9 0-16,-1 6 0 0,7 11 0 15,3 7 0-15,4 2-6 16,4 7-7-16,3 14-16 16,10 1-42-16,6-1-308 15</inkml:trace>
  <inkml:trace contextRef="#ctx0" brushRef="#br0" timeOffset="503.6895">5532 5291 1749 0,'0'0'69'15,"0"0"-45"-15,0 0-7 16,0 0 0-16,0 0-4 16,0 0-5-16,-38 23-4 15,29-5-2-15,1 5-1 0,7 2-1 16,1 1 0-1,0-3 0-15,12 1 1 0,10-5-1 16,5-7 0-16,6-4 1 16,1-8-1-16,-1 0 1 15,-2-5-1-15,-5-8 0 16,-7-6 0-16,-7-2 1 16,-6-1-1-16,-6-1 1 15,0-3 3-15,-15-1 0 16,-12 2-1-16,-4 5-1 15,-1 3-2-15,3 7-1 16,2 10 1-16,3 0-3 16,9 5-19-16,5 12-26 0,8-3-142 15</inkml:trace>
  <inkml:trace contextRef="#ctx0" brushRef="#br0" timeOffset="882.0225">5913 5224 1680 0,'0'0'182'0,"0"0"-158"0,0 0-8 15,0 0-6-15,0 0-3 16,0 0-6-16,-8 60 4 16,8-30-3-16,0 5 1 15,0-2-2-15,0-1 1 16,2-2-2-16,4-4 1 16,-1-2-1-16,0-7 1 15,0-3-1-15,-4-4-2 16,1-5 1-16,-2-3-1 15,0-2-2-15,0 0 2 16,0 0-5-16,0 0-1 16,0 0-12-16,0-7-50 15,0-5-289-15</inkml:trace>
  <inkml:trace contextRef="#ctx0" brushRef="#br0" timeOffset="1270.3835">6171 5199 1581 0,'0'0'269'16,"0"0"-236"-16,0 0-17 0,0 0-7 16,0 0-4-16,0 0-5 15,0 43 2-15,0-14 1 16,0 4 1-16,0 2-2 16,0-1-1-16,0 0 0 15,0-5-1-15,0-6 1 16,0-3-1-16,0-7 1 15,1-4-1-15,1-4-1 16,-2-3-1-16,0-2 0 16,0 0-3-16,0 0 1 15,1 0-13-15,1 0-20 16,-2-5-65-16</inkml:trace>
  <inkml:trace contextRef="#ctx0" brushRef="#br0" timeOffset="3355.1985">6903 5249 1646 0,'0'0'101'15,"0"0"-62"-15,0 0-14 16,0 0 3-16,0 0-9 15,0 0-8-15,0 0-2 16,0 0-1-16,-16 22-1 16,6-9-1-16,-1 6-4 15,-2 2 2-15,2 1 1 16,5 2-2-16,0 1-2 0,6-1 0 16,0-1-1-16,3 2 2 15,11-6-2-15,11-2 1 16,5-6-1-16,4-4 1 15,2-5-1-15,4-2 1 16,-4 0 0-16,-6-12-1 16,-5-1 0-16,-7-4 0 15,-6-2 0-15,-6-2 1 16,-6-3 0-16,0-4-1 16,-12-2 0-16,-12 0 1 15,-4 6-1-15,-6 5-1 16,2 10-3-16,0 8 2 0,0 1-7 15,7 4-12-15,4 12-29 16,8-2-127-16</inkml:trace>
  <inkml:trace contextRef="#ctx0" brushRef="#br0" timeOffset="4186.2984">7448 5233 1635 0,'0'0'133'0,"0"0"-96"16,0 0-1-16,0 0-6 15,0 0-9-15,0 0-6 16,0 0-6-16,0 0-3 15,0 0 0-15,0 0-4 16,0 0 1-16,0 7-3 16,0 5 1-16,0 7-1 15,0 4 2-15,0 3-2 16,0 0 1-16,0 1 0 16,1 2 0-16,2-3-1 15,0-1 0-15,1 0 0 16,3-5 1-16,-3-1-1 0,0-5 1 15,-1-3-1 1,-1-3 0-16,-2-6 0 0,3 0 1 16,-3-2-1-16,0 0-1 15,0 0 1-15,0 0 1 16,0 0-1-16,0 0-1 16,3-6-8-16,0-4-9 15,2 0-25-15,-1-2-83 16</inkml:trace>
  <inkml:trace contextRef="#ctx0" brushRef="#br0" timeOffset="5114.6674">7907 5300 1495 0,'0'0'176'0,"0"0"-118"16,0 0-5-16,0 0-20 15,0 0-6-15,0 0-13 16,-3-3-1-16,3 3 0 0,-1 0-5 15,-4 0-2 1,-2 0 0-16,1 3-4 0,-5 5-1 16,1 4 0-16,1 2 0 15,1 1 0-15,2 5-1 16,0 1 0-16,5 3 1 16,1-2-1-16,0-2 1 15,15-1 0-15,7-3-1 16,5-6 0-16,6-3 0 15,4-6-1-15,2-1-1 16,1 0-2-16,-7-11 0 16,-6-5 0-16,-9-1 3 15,-3-3 0-15,-8 0 1 16,-7-2 2-16,0-3 0 16,-7-1 4-16,-17-1-3 0,-10 2 2 15,4 5-4-15,-5 4 0 16,5 11-1-16,7 5-2 15,5 0-5 1,7 7-35-16,5 8-42 0,5 0-1224 16</inkml:trace>
  <inkml:trace contextRef="#ctx0" brushRef="#br0" timeOffset="5582.9506">8432 5293 1790 0,'0'0'59'0,"0"0"-51"16,0 0-2-16,0 0 8 16,0 0 1-16,0 0-9 15,-29 66-2-15,29-45-1 16,0 1-2-16,10-3 1 16,8 2 0-16,7-5-1 15,5-2 0-15,1-5 1 0,2-4-1 16,0-5 1-16,-3 0-2 15,-2-2 1-15,-3-12 0 16,-6-3 0-16,-3-3 2 16,-7-2 3-16,-4-3 2 15,-5-3 1-15,0-1-2 16,-17 3-2-16,-7 6-2 16,-3 8-1-16,-3 5-2 15,0 7-1-15,6 0-5 16,0 17-11-16,8 2-15 0,10-3-203 15</inkml:trace>
  <inkml:trace contextRef="#ctx0" brushRef="#br0" timeOffset="6647.4896">9507 5210 1796 0,'0'0'42'16,"0"0"-12"-16,0 0-7 15,0 0-4-15,0 0-8 16,0 0-3-16,-3 6-2 16,3 11-6-16,0 10 7 15,0 4-3-15,0 2-2 0,0 1 1 16,0 0-2 0,2-2 0-16,4-3 0 0,0-6 1 15,0-1-2-15,-1-7 1 16,0-3-1-16,-1-3-1 15,0-6-1-15,-3 0 2 16,-1-1-4-16,2-2-1 16,-2 0-2-16,1 0-4 15,5 0-11-15,4 0-24 16,1-11-43-16</inkml:trace>
  <inkml:trace contextRef="#ctx0" brushRef="#br0" timeOffset="7098.8068">9979 5269 1756 0,'0'0'88'0,"0"0"-70"16,0 0-8-16,0 0 9 15,0 0-4-15,0 0-6 16,-73 86-7-16,71-63-1 16,2 2 1-16,0 0 1 15,14-3-2-15,7-2-1 0,7-3 0 16,3-6 0-16,4-6-1 15,-1-5 0-15,-1 0-2 16,-8 0 1-16,-4-11 0 16,-7-3 2-16,-7-5 0 15,-5-1 1-15,-2-2 0 16,-6-3 1-16,-18 1 1 16,-2-2-3-16,-4 6 3 15,3 5-3-15,5 7 0 16,1 3-4-16,9 5-4 0,1 0-20 15,6 10-44 1,5 2-190-16</inkml:trace>
  <inkml:trace contextRef="#ctx0" brushRef="#br0" timeOffset="7602.883">10431 5208 1829 0,'0'0'44'0,"0"0"-15"16,0 0-12-16,0 0 0 15,0 0-6-15,0 0-7 16,0-3-4-16,0 11 0 15,0 11-1-15,0 6 1 0,0 6 1 16,4 1-1-16,-2 0 1 16,5-4-1-16,-1-1 1 15,-1-6-1-15,1-4 0 16,0-3 2-16,-3-3-2 16,0-3-2-16,-1-5 0 15,0-2-3-15,-1-1-3 16,1 0 0-16,-1 0-4 15,1 0-16-15,-2-6-42 16,5-8-1129-16</inkml:trace>
  <inkml:trace contextRef="#ctx0" brushRef="#br0" timeOffset="8045.1256">10853 5199 1580 0,'0'0'293'15,"0"0"-272"-15,0 0-16 16,0 0-1-16,0 0 3 0,0 0-2 15,-43 78-2-15,43-52-2 16,0 0 0-16,0 1 0 16,13-3-1-16,7-2 0 15,6-5-1-15,3-5-3 16,9-7 4-16,-1-3-5 16,1-2 1-16,-3 0-1 15,-8-13 2-15,-2-3 2 16,-9-4 1-16,-7-6 0 15,-8-1 3-15,-1-4 0 16,-10 0 4-16,-14-2 1 16,-7 5-4-16,-5 6-3 15,-1 10 0-15,1 8-2 16,6 4 1-16,8 9-13 16,7 12-33-16,7 1-132 0</inkml:trace>
  <inkml:trace contextRef="#ctx0" brushRef="#br0" timeOffset="8546.0387">11639 5361 1758 0,'0'0'50'0,"0"0"-28"16,0 0 6-16,0 0-3 15,0 0-12-15,0 0-9 16,0 5-2-16,0-5-2 16,0 2 0-16,0-1 0 0,0-1 1 15,3 0 0-15,0 0-1 16,0 0 1-16,0 0 3 15,-3-3-1-15,0-2 5 16,0 0 0-16,0 1 2 16,-6 1-2-16,-3 3-8 15,-2 0 1-15,6 0-1 16,0 0-2-16,5 0-10 16,0 3-32-16,10-2-202 15</inkml:trace>
  <inkml:trace contextRef="#ctx0" brushRef="#br0" timeOffset="9476.1702">12337 5201 1738 0,'0'0'52'0,"0"0"-18"15,0 0-6-15,0 0-4 16,0 0-6-16,0 0-4 15,-33-10-4-15,23 10-4 16,-1 2-1-16,-1 9 0 16,-1 5-1-16,3 4-1 15,2 1-2-15,3 6 2 16,5 1-2-16,0-2 0 16,5 2 0-16,15-3 0 15,8-3-1-15,6-5 1 16,6-5-1-16,1-5 0 15,-2-5-2-15,-6-2 0 16,-4 0 0-16,-5-10 2 0,-6-6-1 16,-6-1 0-16,-7-3 1 15,-5-3 1-15,0-2 0 16,-8-1-1-16,-13-1 0 16,-3 7 1-16,-3 1-1 15,2 7-1-15,1 4 0 16,2 6-5-16,5 2-2 15,4 0-17-15,4 12-60 16,4-2-229-16</inkml:trace>
  <inkml:trace contextRef="#ctx0" brushRef="#br0" timeOffset="10000.9208">12934 5170 1400 0,'0'0'393'0,"0"0"-379"16,0 0-4-16,0 0 17 15,0 0-5-15,0 0-13 16,-51 76-3-16,46-53-1 16,4-1-1-16,1 3 0 15,0-3-3-15,6-1 1 16,11-2-1-16,6-2-1 15,4-6 1-15,3-5-1 16,1-2 0-16,1-4 1 16,-2-2-1-16,-4-13 1 15,-3-9 0-15,-8-1 1 16,-4-3-1-16,-7-1 1 16,-4-1 3-16,0 0 4 15,-9 4 1-15,-12 1-4 0,-9 5 0 16,-3 6-1-16,-5 7-5 15,5 7 0-15,6 0-5 16,10 9-3-16,10 8-13 16,7 1-33-16,0 1-59 15</inkml:trace>
  <inkml:trace contextRef="#ctx0" brushRef="#br0" timeOffset="10434.9687">13444 5085 1574 0,'0'0'300'0,"0"0"-268"16,0 0-16-16,0 0 3 15,0 0-5-15,0 0-4 16,-6-4-8-16,6 7-2 16,-2 12 0-16,2 7 0 0,0 7 0 15,0 3 0-15,0 2 1 16,0-1-1-16,4-2 0 15,-1-3-1-15,0-2-1 16,1-7-3-16,-1-3 2 16,-3-7 0-16,0-2-1 15,3-5 1-15,-3 0-1 16,0-2 1-16,0 0-4 16,0 0-1-16,1 0-9 15,1 0-19-15,1 0-58 16</inkml:trace>
  <inkml:trace contextRef="#ctx0" brushRef="#br0" timeOffset="10921.9517">13814 5148 1832 0,'0'0'34'15,"0"0"-30"-15,0 0 8 0,0 0 7 16,0 0-8-16,0 0-7 15,-80 51-2-15,75-27 1 16,0-1-2-16,4 2 2 16,1 3-3-16,0-3 3 15,15 0-3-15,8-5 2 16,6-3-2-16,7-6 0 16,4-4 0-16,5-7-1 15,-5 0 0-15,-6 0 1 16,-5-12-1-16,-10-5 1 15,-8-2 2-15,-7-3-1 0,-4-2 4 16,0-2-1 0,-18 2 3-16,-10 4-3 0,-10 3-2 15,3 5-1-15,0 6-1 16,7 5-1-16,11 1-3 16,6 0-18-16,11 0-67 15</inkml:trace>
  <inkml:trace contextRef="#ctx0" brushRef="#br0" timeOffset="14623.2668">14758 5129 1654 0,'0'0'67'15,"0"0"-24"-15,0 0-15 16,0 0-5-16,0 0-4 15,0 0-4-15,0 0-1 16,0 0-2-16,3-34-1 16,-3 34-2-16,0 0-2 15,0 0-1-15,0 0-3 16,0 0-2-16,0 0 2 16,0 0-2-16,0 0-1 15,0 9 0-15,0 6 0 0,0 7 1 16,0 2-1-1,0 2 1-15,0 3 2 0,0-2-2 16,0 5 0-16,0-3 0 16,0-2-1-16,0-3 0 15,0-5 1-15,0-2-1 16,0-5 0-16,0-5 0 16,0-1-1-16,0-5 2 15,0-1-1-15,1 0 0 16,-1 0 0-16,2 0 0 15,-2 0 2-15,0 0-2 16,0 0-1-16,3 0-10 16,1 0-23-16,3 0-41 15</inkml:trace>
  <inkml:trace contextRef="#ctx0" brushRef="#br0" timeOffset="15194.0311">15168 5191 1728 0,'0'0'65'0,"0"0"-44"16,0 0 2-16,0 0 0 15,0 0 0-15,0 0-10 16,-79 69-6-16,69-43-2 16,2 1-4-16,5-1 3 15,3 1-4-15,0-1 1 0,15-2-1 16,11-4 0 0,4-3-1-16,8-8 1 0,1-4 0 15,0-5 0-15,-5 0-1 16,-4-8 1-16,-5-7 0 15,-9-6 0-15,-1-3 1 16,-7-2 1-16,-5-1 0 16,-3-3 4-16,0 0-1 15,-14 1-2-15,-9 7 0 16,-7 3 0-16,-3 4-3 16,-3 8-2-16,5 4-3 15,7 3-4-15,9 0-22 16,9 12-58-16</inkml:trace>
  <inkml:trace contextRef="#ctx0" brushRef="#br0" timeOffset="15732.7273">15669 5201 900 0,'0'0'885'16,"0"0"-864"-16,0 0-2 16,0 0 8-16,0 0-3 15,0 0-2-15,-50-2-11 16,45 2-6-16,-1 12-3 16,-1 4 0-16,7 4-2 15,0 2 2-15,0 0-2 16,0 1 0-16,15-5 0 0,4-1 0 15,4-3-2-15,3-8-3 16,2-3 1-16,1-3 3 16,-2 0 1-16,-4-9-1 15,-3-5 1-15,-5-1 1 16,-9-2-1-16,-2-1 5 16,-4-2 3-16,0 0-3 15,-9 1-3-15,-11 0 1 16,-7 5 1-16,-6 6-4 15,0 5-4-15,3 3-12 16,7 0-35-16,7 12-108 16</inkml:trace>
  <inkml:trace contextRef="#ctx0" brushRef="#br0" timeOffset="16273.0406">16178 5224 1805 0,'0'0'42'0,"0"0"-25"15,0 0-5-15,0 0 8 16,0 0-7-16,0 0-8 15,-85 73-4-15,75-50 1 16,7-1 0-16,3 2-1 16,0-4-1-16,13-2 1 15,9-2-1-15,8-5-1 16,5-4 1-16,6-7 0 16,1 0 0-16,1 0 1 15,-5-14-1-15,-4-1 0 0,-7-5 0 16,-8 0 1-16,-10 0 1 15,-9-5 1-15,-2 1-1 16,-21 1 1-16,-11 5 0 16,2 8-3-16,1 7 0 15,-1 3-4-15,7 1-9 16,9 9-61-16</inkml:trace>
  <inkml:trace contextRef="#ctx0" brushRef="#br0" timeOffset="18161.7771">4462 4850 1560 0,'0'0'50'16,"0"0"-7"-16,0 0 8 16,0 0-14-16,-108 21-6 15,75-8-13-15,-3 3-10 16,-2 7 4-16,4 4 1 16,2 9-1-16,1 4-2 15,7 9-5-15,3 11 0 16,0 4-4-16,5 11 2 15,4 6-1-15,6 3-2 16,6 5 2-16,0 0-1 16,21-2-1-16,19 1 0 15,21-6 0-15,17-5 0 0,19-8-4 16,7-17-26-16,2-11-57 16</inkml:trace>
  <inkml:trace contextRef="#ctx0" brushRef="#br0" timeOffset="19309.3971">16551 4431 1702 0,'0'0'30'0,"0"0"-2"16,0 0 6-16,0 0-5 15,0 0-1-15,0 0-8 0,0 0-8 16,-33-26-3-16,33 26-4 15,0 0-2-15,10 0-1 16,17 9-2-16,11 9-1 16,11 8 1-16,4 2 1 15,7 6-1-15,6 9 0 16,-2 12 0-16,-3 12 1 16,-6 9-1-16,-11 4 0 15,-16 1 0-15,-18 0-1 16,-10-3 1-16,-7-2-4 15,-23-6-1-15,-7-6 2 16,-8-6 1-16,2-7-2 0,2-5 0 16,3-1 0-16,2-6 1 15,6-5-1-15,6-7 2 16,8-9 1-16,8-6 0 16,8-4-26-16,0-5-55 15,0-3-561-15</inkml:trace>
  <inkml:trace contextRef="#ctx0" brushRef="#br0" timeOffset="20010.788">17331 5663 1726 0,'0'0'12'0,"0"0"-4"16,0 0 20-16,0 0 8 0,-87-51-9 15,79 37-6-15,3 1-1 16,5 2-1-16,0 4-8 16,0-1-4-16,6 6-5 15,5 2 0-15,5 0-1 16,2 0-2-16,1 14 2 15,-2 10-1-15,-2 2 0 16,-5 6 0-16,-9 2 0 16,-1 3-2-16,0-1-1 15,-16 3 0-15,-9-3 1 16,-2-4-3-16,-5-7 5 16,-2-7-1-16,3-8 1 15,-1-8 0-15,4-2 0 0,6 0 0 16,-1-12 0-16,7-3 0 15,7-2 2-15,6 1-2 16,3 4 0-16,0-2 2 16,0 6-2-16,9 3 0 15,6 4 0-15,2 1 0 16,5 3 0-16,3 14-1 16,2 10 1-16,0 1 0 15,-1 3 0-15,0 0 0 16,1-2 0-16,1-1 1 15,2-6-1-15,-2-5 0 16,1-9 0-16,-3-6 0 0,1-2 0 16,3-12 0-16,3-16-7 15,1-11-87-15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49:0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6444 9290 1465 0,'0'0'156'16,"0"0"-116"-16,0 0 3 16,0 0-4-16,0 0-10 15,0 0-14-15,0 0-5 16,0 0-2-16,0 0-2 16,0 0 2-16,0 0-1 15,0 6-1-15,0 3 5 16,0 0-1-16,1 1-6 15,0-3 2-15,-1 5 3 16,2-2-3-16,-2 1-2 0,2 2-1 16,-1-2 1-1,-1 3-1-15,3 0-2 0,-2 3 3 16,3 0-4-16,-1 2 1 16,0-2 0-16,3 0 0 15,-3 0 1-15,-2 0-2 16,0 2 1-16,1-1-1 15,1 1 0-15,0-2 0 16,0 2 1-16,0 0-1 16,0-2 0-16,-1 3 0 15,3 1 0-15,-2-1 0 16,0 1 0-16,-1-2 1 0,4 0 0 16,-4-1-2-1,1-2 1-15,-2 1 0 16,-1 2 1-16,0-3-1 0,0-2 0 15,2 1 0 1,-2-3 0-16,1 3 0 16,-1-1-1-16,0-2 2 0,0 2-1 15,0-1 0-15,2-1 0 16,-2-1 0-16,0 2 0 16,0-1 0-16,0 0 0 15,0 4 0-15,0-3 0 16,0 4 0-16,0-4 1 15,0 3-1-15,0 1 0 16,0 2 0-16,0 1 1 16,0-3-1-16,0 1 0 0,0-2 0 15,0 1 0 1,0-2 0-16,4 1 1 0,-3-1-2 16,-1 1 2-16,2-3-1 15,-2 3 0-15,0 1-1 16,1 2 1-16,1 1 2 15,1 4 0-15,-3-1-1 16,1 1 0-16,-1 2 0 16,2-4-1-16,-1-1 2 15,-1-1-2-15,0-1 1 16,0 1 0-16,0-3 0 16,0 0 0-16,0-1-1 0,0-2 0 15,2 1 0 1,-2 3 1-16,2 1-1 0,-2-2 0 15,2 0 0-15,-2 2 0 16,0 1 0-16,0 0 1 16,0 0 0-16,0-1-1 15,0 1 0-15,0-2 0 16,0-1 0-16,0-2 0 16,0-1 0-16,0-3 0 15,0 0 1-15,0 0-1 16,0-1 0-16,0 2 0 15,0 1 0-15,0 0 0 16,0-2 0-16,0-2 1 16,0 1-1-16,0-3-1 15,0-2 1-15,0 2 0 0,0-3 0 16,0 1 0-16,0 0 0 16,0-1 0-16,0-1 0 15,0-1 0-15,0-1 1 16,-2-1-2-16,2 0 2 15,0 2-1-15,0-2 0 16,0 0 0-16,0 0 0 16,0 0 0-16,0 0 0 15,0 0 0-15,0 0 0 16,0 0 0-16,0 0 0 16,0 0 0-16,-1 0-2 15,-3 0-1-15,-2 0-8 0,-6-3-29 16,-3-10-97-1</inkml:trace>
  <inkml:trace contextRef="#ctx0" brushRef="#br0" timeOffset="4622.1721">7512 9707 1541 0,'0'0'51'0,"0"0"-15"16,0 0 15-16,0 0-11 16,0 0-12-16,0 0-10 15,0 0-1-15,-36 0-4 16,33 0-7-16,-3 0 4 16,2 0-2-16,-1 0-2 15,-1 0 0-15,0 0-3 16,-4 0 2-16,1 0-2 0,-2 0-2 15,0 0 0-15,0 0 2 16,0 0-1-16,-3 0 2 16,2 0 0-16,-3 0-2 15,1 0 0-15,4 0 0 16,-3 0-1-16,2 0 1 16,-1 0-1-16,-1 0-1 15,3 0 1-15,-1 2 0 16,-1 0-1-16,-1-1 1 15,2 2-1-15,0 1 0 16,1 1 1-16,0-1 0 16,-2 0-1-16,0 2 0 15,1-1 0-15,2 1 1 16,-1 2-1-16,1 0 1 16,-1-1-1-16,0 3 0 0,3-1 0 15,0 1 1-15,-2 2 0 16,0-1-1-16,1 0 0 15,-2-2 1-15,4 3-1 16,-1-2 1-16,0 2 0 16,3 2 0-16,-2 0-1 15,4 2 2-15,-2-2 0 16,4 3 1-16,-1 2-2 16,1-1-1-16,0-1 0 15,0-1 1-15,0-3 0 0,0 1 1 16,0-2-2-16,1 3 3 15,5 0-1-15,0 0-2 16,0 0 1-16,2-2-1 16,0 1 1-16,0-2 2 15,1 3-3-15,4-1 0 16,1 1 3-16,2-1-2 16,2 2 0-16,0-2 0 15,2-2 0-15,2 4-1 16,0-3 0-16,3 1 1 15,-5 0 0-15,5-2-1 16,-4 1 0-16,3-1 2 16,-3-1 0-16,0 0-2 0,-1-2 0 15,-1 3 2 1,3-4-2-16,0 0 2 0,2 0-1 16,0-2 0-16,1 1 1 15,1-2 0-15,-1-1 0 16,0-1 0-16,2 0 0 15,0 0 1-15,0-1-1 16,3 0-2-16,-2 0 1 16,1-2 0-16,-1 0 1 15,5 0 1-15,-6 0-3 16,8 0 0-16,-3 0 1 16,-1-4 1-16,-1-4-2 0,2 1 2 15,3-3-2-15,-3-3 1 16,0-3 1-16,-4 1-1 15,-2-2 1-15,-4 3-2 16,2-3 2-16,-3-2 0 16,-6 2 0-16,1 0-1 15,-5 0 1-15,-2 0 0 16,-2-5 1-16,-3 0-1 16,-2-2-2-16,-2 1 1 15,0-5 0-15,0 2 0 16,0-3-1-16,-2 2 1 15,-9 0 0-15,0 1-1 16,-5 2 0-16,-1-1 1 16,-7 1 0-16,-5-3 0 15,-7-2 0-15,-10-4 0 16,-2-2-1-16,-3 1-1 16,3 3 1-16,1 7 0 0,-4 6-2 15,-7 10-5-15,-15 8-13 16,-15 0-9-16,-9 11-58 15</inkml:trace>
  <inkml:trace contextRef="#ctx0" brushRef="#br0" timeOffset="6504.4158">6434 9721 1627 0,'0'0'39'16,"0"0"-16"-16,0 0 16 16,0 0-15-16,0 0 1 15,0 0-1-15,-19-30-7 16,12 28-5-16,-2 0-3 15,-3 0-3-15,-4 2-2 16,-1-3-3-16,-2 3 3 16,-2-2-3-16,0 2 0 0,-1 0 0 15,-3 0 0 1,-1 0 0-16,1 0 0 0,1 5-1 16,-3 3 1-16,5-2-1 15,-2 4 1-15,3-4-1 16,-2 2 0-16,0 0 0 15,2 1 1-15,-2 0 0 16,0 2 0-16,2-2 0 16,0 2 0-16,0 0 0 15,2 1 0-15,2-2 0 16,4 1 1-16,2 0-2 16,2-2 0-16,0 3 2 15,2 1-2-15,-1-1 0 16,1 2 0-16,-2 1 0 0,-1 0 0 15,-1 1 1-15,2-1-1 16,0-1 0-16,2 2 0 16,-2-2 0-16,6 2 0 15,1-1 0-15,2 2 0 16,0 2 2-16,0 0-2 16,0-4 2-16,0 4-1 15,4 0-1-15,3-2 2 16,0 0 1-16,2 0 0 15,3 0-1-15,2 2-1 16,2-1 1-16,2 3 1 0,0-4-3 16,0 3 0-1,0 0 2-15,2 0-2 0,-3-1 1 16,7 0 0 0,-2-1 0-16,2-2 0 0,5-3 0 15,-1-1-1-15,2-1 1 16,1 3-1-16,-3-4 1 15,-1 0-1-15,-2 1 0 16,-1-1 1-16,3 0-1 16,3-1 1-16,4-2-1 15,5-3 0-15,0 0 1 16,4-4-1-16,-3 0 0 16,-2 0 0-16,0-3 1 15,-5-4 0-15,-2 0-1 0,1-1 0 16,-2-1 0-16,1-1 1 15,-1-1-1 1,4-4 2-16,-1-4-2 0,0-1 2 16,0 1 0-1,-6-3 0-15,3 2 1 0,-1-2 0 16,-4 0 1-16,-2 2 0 16,-5 2-1-16,-2 3-1 15,-6 1 0-15,1-1 1 16,1-1 1-16,-3-1-2 15,-3 0 1-15,3-7 1 16,-3-1-1-16,-3-4-1 16,-2-5 0-16,-1-4 1 0,0 1-3 15,-7-2 1-15,-16 0 0 16,-11 0 0-16,-7 1 1 16,-9 2-1-16,-8 7 0 15,-11 8-1-15,-13 9-3 16,-15 12-17-16,-19 0-14 15,-7 9-67-15</inkml:trace>
  <inkml:trace contextRef="#ctx0" brushRef="#br0" timeOffset="7800.0525">5231 9711 1686 0,'0'0'44'16,"0"0"-31"-16,0 0 13 16,0 0-3-16,0 0 1 15,-83-29-4-15,55 27-13 16,-4-1 0-16,-2 2 0 15,-1 1-1-15,1 0 1 16,3 0-1-16,-3 0-3 16,-1 0 0-16,-2 9 0 0,-3 2-2 15,1 0 2 1,-1 1 0-16,2 2 0 16,2-1-2-16,-1 3 1 0,3-2 2 15,-2 1-2-15,-1 2-1 16,1-1-1-16,2 2 2 15,1-2-1 1,6 0-1-16,6-2 1 0,2-2-1 16,7-1 1-16,1 3 0 15,3 2-1-15,3 1 0 16,2 6 0-16,2 2 0 16,1 3 1-16,0 5-1 15,0-2 0-15,0 1 1 16,0-2-1-16,6-4 0 0,5 0 0 15,1-1-1-15,5 1 1 16,1 1 0-16,7 1 0 16,3 0 2-16,5 0-1 15,3 1-1-15,4-4 1 16,-1-1-1-16,6-2 1 16,2-3-1-16,4-1 0 15,2-5 1-15,0-5 0 16,-1-1 0-16,1-4-1 15,2 0 0-15,0 0 0 0,3-3 1 16,-1 1 0 0,-7-1-1-16,-4 0-1 15,-5 0 1-15,-4 0 0 16,-5 0 0-16,3-3-1 16,0-4 1-16,1-6 2 0,-4-1-2 15,1-1 1-15,-1-6 1 16,-4 0 0-16,5-6 1 15,-3-3 1-15,-1-5-1 16,-1-4 0-16,-2 0 0 16,-2-5 0-16,-5 4 1 15,-2-1-1-15,-4-4 0 16,-3 2-1-16,-5-3 1 0,-5 1 0 16,0-2 0-1,-9-4-2-15,-27 0-1 16,-13 4 0-16,-20 2-1 0,-19 12 1 15,-14 8 0-15,-18 14 0 16,-11 11-6-16,1 2-10 16,-2 24-9-16,8 3-32 15,7 3-1152-15</inkml:trace>
  <inkml:trace contextRef="#ctx0" brushRef="#br0" timeOffset="8724.9792">4687 10040 1678 0,'0'0'63'0,"0"0"-55"16,0 0 6-16,0 0 15 15,0 0 4-15,0 0-14 0,-54-3-14 16,48 9-1-16,0 5-2 15,-1 4 0-15,1 2 1 16,4 6 3-16,2 0-4 16,0 4 0-16,0 0 0 15,0-3 0-15,12 2-1 16,8-4 1-16,5-2 0 16,10-6 0-16,9-5 0 15,-1-8 0-15,-2-1 0 16,-4-1 1-16,-13-15-2 15,-5-1 0-15,-8-8 0 16,-8 0 1-16,-3-7-2 0,0-2 0 16,-18 0 0-16,-12-2-1 15,-8 8 1-15,-3 7 0 16,2 11-2-16,2 10-3 16,4 0-16-16,7 13-41 15,10 4-177-15</inkml:trace>
  <inkml:trace contextRef="#ctx0" brushRef="#br0" timeOffset="33453.233">7976 11023 1388 0,'0'0'227'16,"0"0"-185"-16,0 0 0 15,0 0 3-15,0 0-14 16,0 0-8-16,0 0-8 16,0 4-4-16,0-3-2 15,0-1-2-15,0 1-2 0,0 0 0 16,0-1-1 0,0 0-2-16,0 2 2 0,0-1-2 15,0 5 0-15,0-1 0 16,0 4 0-16,0 2 2 15,0-4-1-15,0 3-2 16,0 2 0-16,0-1 0 16,0 0-1-16,0 0 1 15,-2 2 0-15,2 1-1 16,0 1 1-16,0-1-1 16,0 2 0-16,0 0 0 15,0 0 0-15,0 0 0 16,0 0 1-16,0-1 0 15,-1 0-1-15,1-2 0 0,0 0 0 16,0-1 0 0,0 0 1-16,0 0-1 15,0-2 0-15,0 2 0 0,0 0 0 16,0-3 0-16,-2 2 0 16,2 0 0-16,0 3 0 15,-1-2 0-15,1 1 0 16,0 0 0-16,0 2 0 15,0 0 0-15,0 3 0 16,-2-1 0-16,2 1 0 16,-1 1 1-16,-1 0-1 15,2-1 0-15,-1 1-1 16,1-1 1-16,0-1 0 0,-2 0 0 16,2 0 1-1,0 1-1-15,0 0 0 0,0 2 0 16,0 0 0-16,0 0 0 15,0 0 0-15,0 4 0 16,-1-2 0-16,-2 5 1 16,1 0-1-16,-3-1 0 15,5 4 0-15,0-2 0 16,0 2 0-16,0-2-1 16,0 1 1-16,0-2 1 15,0 2-1-15,0 0 0 16,0-1 0-16,0 1 0 0,0-1 0 15,0-1 0 1,0 1 0-16,0-2 0 0,0 1 0 16,0 1 0-16,0-2 0 15,0 0 0-15,0-2 0 16,4-2 0-16,-4-5 0 16,0-2 0-16,0 0 0 15,0-4 0-15,0 2 0 16,0 0 0-16,0 1 0 15,0 0 0-15,0-2 1 16,0-3-1-16,0-1 0 16,0-1 0-16,0-5 0 15,0-1-1-15,0-1-5 16,0 0-9-16,0-8-43 16,0-14-1599-16</inkml:trace>
  <inkml:trace contextRef="#ctx0" brushRef="#br0" timeOffset="35674.275">9595 11083 1619 0,'0'0'51'16,"0"0"-31"-16,0 0 9 16,0 0 4-16,0 0-12 15,0 0-3-15,0 0-6 0,0 0-2 16,0 4 0 0,-4 5-3-16,0 0-2 0,1 3 0 15,0 2-1-15,0 1-2 16,1 3 1-16,1 3 0 15,-1 1-1-15,2 0-2 16,0-1 1-16,0 1 0 16,0 2-1-16,0-2 1 15,0-2-1-15,0-2 0 16,0 1 2-16,0-1-2 16,0 2 0-16,0-2 0 15,0 2 0-15,0 0 1 16,0-1-1-16,2 2 0 15,1-2 0-15,-3 2 0 16,3-1 0-16,-2-2 1 16,1-1-1-16,-1 0 0 0,1-5 0 15,-2 3 0-15,3-1 0 16,-2-2 0-16,2 1 1 16,0 0-1-16,-2 0 0 15,1-1 0-15,-2 3 0 16,1-3 0-16,-1-1 0 15,0 2 0-15,0 1 0 16,0 1 1-16,0-1-1 16,0 1 1-16,0-1-1 15,0 3 0-15,0 2 0 16,0-1 1-16,0 0 0 0,0-1 0 16,0 1-1-16,0 1 0 15,0-1 1-15,0 0 0 16,0 1-1-16,0-2 0 15,0 3 1-15,0-1-1 16,0 1 0-16,0 2 1 16,0-3-1-16,0 1 0 15,0-1-1-15,0 0 2 16,0 1-1-16,0-2 0 16,0 0 1-16,0 0-1 15,0-1 1-15,0 1-2 16,0-1 1-16,0-2 0 15,0 1 1-15,0-1-1 0,0-1 0 16,0 2 0-16,0-1 0 16,0-2 0-16,0-2 0 15,0 0 0-15,0-1 0 16,0 0 0-16,0-1 0 16,0-2 0-16,0 0 1 15,0-2-1-15,0 0 0 16,0-2 0-16,0-2 0 15,0-1 0-15,0 0 0 16,0 0-1-16,0 0-3 16,0 0-6-16,-3 0-27 15,-4 0-50-15</inkml:trace>
  <inkml:trace contextRef="#ctx0" brushRef="#br0" timeOffset="38718.441">10380 11396 1578 0,'0'0'53'16,"0"0"-24"-16,0 0-3 16,0 0-13-16,0 0-1 15,0 0 1-15,0 0-4 16,-39-8 0-16,29 8 7 15,-1 0 6-15,0 0-10 16,-2 0-6-16,0 0-2 16,0 0-2-16,0 4-1 15,-3 2 0-15,2 3 0 0,-1 1 0 16,-3 0 0-16,0 2 0 16,0-3-1-16,3 3 3 15,2-1-1-15,2 1-1 16,-1 2 0-16,3-2-1 15,0 2 1-15,2 3-1 16,-2-2 0-16,3 2 0 16,-2 1 0-16,1 0 0 15,-2-1 0-15,3 1 0 16,-1 0 0-16,-1 2 1 16,-1 1-1-16,2-2 1 15,1 2 0-15,3-3-1 0,0 2 0 16,3 1 0-16,0 0 0 15,0 0 0-15,0 0 2 16,0-1-2-16,0-1 0 16,3-1 1-16,3-2-1 15,-2 0 0-15,4 1 1 16,-1-1-1-16,4-1 0 16,-1-1 0-16,3 2 1 15,0-2 0-15,4 0 0 16,-2 0 3-16,3 0-4 15,2-3 4-15,0 1 1 16,3-1-3-16,-1 0 1 16,-2 0 1-16,2 1-2 15,2 0-1-15,-1-2 1 16,0 0 0-16,1 1 0 0,1-2-1 16,-1 0 0-16,-1-2 0 15,2 0 2-15,5-2-1 16,0-2-1-16,1 0 1 15,-1-3 1-15,-3 2 1 16,-1-2-1-16,1 0-1 16,0 0-1-16,0 0 2 15,1 0-1-15,0 0 0 16,2 0 0-16,-3-2 0 16,2-2 0-16,-1 0 0 0,-1-1-2 15,1 1 0 1,-2 1 1-16,2-2-1 0,-1 0 1 15,-2 0-1 1,-2-3 2-16,-1 3-1 0,2-3 1 16,-4-1 0-16,2 0 0 15,-2-3 0-15,-1 0-1 16,-3 1 1-16,0-1 1 16,-4-1-3-16,-1 0 1 15,0-2 0-15,-2 1-1 16,-1-3 1-16,-2 3 0 15,3-2-1-15,-8-1 0 16,2 0 1-16,-3-3 0 0,0-1-1 16,0-1 1-1,0-3-1-15,-6-2 1 0,-3-3-1 16,-1 2 0-16,1 0 1 16,-1 2 0-16,0 1 0 15,0-2-1-15,-2 3 1 16,0-3 0-16,-4 1 0 15,-2-1 0-15,-8 1-1 16,-3-1 1-16,-4 2-1 16,-8 2 0-16,-6-1 1 15,-8 2-1-15,-9 3 0 16,-8 6-2-16,-10 6-7 16,-11 7-23-16,-4 0-38 15,-13 7-730-15</inkml:trace>
  <inkml:trace contextRef="#ctx0" brushRef="#br0" timeOffset="40752.885">9666 11368 1623 0,'0'0'23'16,"0"0"-5"-16,0 0 4 15,0 0 16-15,0 0 12 16,0 0-29-16,-85-33-11 15,68 30-4-15,-1 1 0 16,-1 0 0-16,0 1-2 16,-2 1 1-16,0 0-4 15,1 0 0-15,-5 0 0 16,1 0-1-16,-3 0 0 16,-1 0 1-16,-2 0-1 15,-1 3 1-15,3 2-1 16,1-1 0-16,3 4 0 0,3-1 0 15,0 0 0-15,3 1 0 16,2-1 2 0,2 2-2-16,-2-2-1 0,2-1 0 15,-2-1 2-15,1 2-2 16,-1 1 2-16,1-1-1 16,-2 2 0-16,2-1 0 15,2-2-1-15,-2 2 1 16,3 0 0-16,-1 0 0 15,0 0 0-15,2 1 0 16,2 2 0-16,-1-2 0 16,3 2-1-16,2 0 1 15,-3 4-1-15,-1-3 1 0,3 1 0 16,-1 0 0-16,1 1 0 16,1 1 0-16,0 2-1 15,2 1 1-15,0 2 0 16,0 0-1-16,3 2 1 15,0-3 0-15,0 0 0 16,0 4 0-16,0-4 0 16,0 2 0-16,0 1 0 15,0 3 0-15,0-3 0 16,0 1 0-16,0-3 0 16,0 0 0-16,0-1 0 15,0-1 0-15,0 0 1 0,1-1-1 16,7-1 0-16,-1 1 0 15,2-1 0 1,1 0 0-16,4 0 1 0,4-2-1 16,-1 2 1-16,4-1 0 15,0 2 0-15,2-3 0 16,2 1-1-16,-1-1 1 16,1-2 2-16,2-1-1 15,3 0 1-15,1-3 3 16,2-1-2-16,1 0-2 15,2 0-1-15,1-4 1 16,3 2-1-16,4-1 0 16,-1-2 0-16,-1-1 1 15,0-1 2-15,-3 0 0 16,-1 0-1-16,-4 0 0 0,-2 0 0 16,-1 0-1-16,-4-3-1 15,1-2 0-15,-4-1 0 16,0 2 0-16,1-3-1 15,-2 0 3-15,-4-2 1 16,1-1 0-16,-2 0 1 16,0-2-2-16,-1-3 1 15,-3 3-1-15,-4 0 0 16,1 0-1-16,-1 0 0 16,0-2-1-16,-1-3 0 15,1-1 0-15,-3-3 0 0,2-4 1 16,-2-1-2-16,-2-5 0 15,-2-4 3 1,0-2-2-16,-3 1 0 0,0-3 3 16,0 2-2-16,-5 1 2 15,-13-1-3-15,-9 2 1 16,-10 0 0-16,-9 3-2 16,-11 1 0-16,-5 6-1 15,-4 7 0-15,-3 7-7 16,-4 4-12-16,-1 7-34 15,1 0-307-15</inkml:trace>
  <inkml:trace contextRef="#ctx0" brushRef="#br0" timeOffset="42701.4943">7777 11401 1488 0,'0'0'28'0,"0"0"6"0,0 0 35 16,0 0-14-16,0 0-27 15,0 0-8-15,0 0-3 16,-71-5 5-16,59 5-6 15,-2 0-7-15,1 0-2 16,1 0-3-16,-1 0-1 16,-1 2-1-16,1 3 0 15,1-1-1-15,1 2-1 16,-1 0 0-16,2 2 0 16,-2-1 2-16,3 1-1 15,2-3 0-15,-1 3-1 16,1 1 2-16,-1 0-1 15,2 3 0-15,0 0 0 0,2 1-1 16,-2 0 1 0,0 4-1-16,0 3 1 0,-2-1-1 15,1 3 2-15,3-2-1 16,-1-2-1-16,2 0 0 16,2 1 1-16,-2-2 0 15,3 0-1-15,0-1 0 16,0 1 0-16,0 0 1 15,0 0 0-15,0 0 0 16,0 1 0-16,0 0 1 16,1 2-1-16,5-1 1 15,3-1 0-15,-2 0-2 0,3-1 1 16,0 0 0-16,5 0 4 16,-3 0 0-16,3 0 0 15,-2-2-3-15,-1-1 1 16,2 2-2-16,-3-3 0 15,6 4 0-15,-1 0-1 16,1-2 0-16,2 0 2 16,-1 2-1-16,4-5 1 15,1 1 1-15,2-2-1 16,3 0 5-16,2-2-1 16,1 0 1-16,4-2-2 15,-1-2-3-15,2-2 0 16,3-2-1-16,-1-1 0 0,0 0 0 15,-1 0-1-15,2 0 1 16,-1-6 0-16,0-1-1 16,-2 0 1-16,0 1 0 15,-3-3 0-15,5 2 0 16,-5-1-1-16,0 2 2 16,-1-2-2-16,0-1 1 15,-1 1 0-15,-3-4 1 16,2 2-1-16,-3 0 0 15,-3-2 1-15,2 0-1 16,-6 0 1-16,-1-1 0 16,0 2 0-16,-3-1-1 15,-2-1 2-15,3 1-3 0,-5 1 2 16,0-2-1-16,-2 1 0 16,0-2 0-16,-3 1 3 15,2-2-3-15,-2-1 1 16,0-1-1-16,-3 0 1 15,-2-2 0-15,-1-1-1 16,-1 1 0-16,0-3-1 16,0 3 1-16,0-3 0 15,-7 3-1-15,-6-3 2 16,-1 0-1-16,-1-4-1 16,-8-1 0-16,-3-3 0 15,-4-4 0-15,-10-3 0 0,-4-3 0 16,-4 4 0-1,-4-3 0-15,-3 6 1 0,-7 2-1 16,0 4 0 0,-8 6 0-16,-7 7 0 0,-6 10-3 15,-8 4-11-15,-8 9-12 16,-6 14-40-16,-2 6-275 16</inkml:trace>
  <inkml:trace contextRef="#ctx0" brushRef="#br0" timeOffset="44591.85">6984 11347 1369 0,'0'0'154'15,"0"0"-84"-15,0 0-27 16,0 0-14-16,0 0-2 16,0 0-17-16,0 0-2 15,-79-17-3-15,63 17 4 16,-3 0 6-16,2 0-3 16,-3 0 0-16,2 0-5 15,-1 0-2-15,-1 7-1 16,-2-2-4-16,-2 3 2 0,0 1-1 15,0 1-1-15,2 1 0 16,-2-2 3-16,2 2-2 16,2 0 2-16,-3 3 0 15,-2 3-3-15,1-4 1 16,-3 1 0-16,6 0 0 16,-5 0 2-16,3-4-3 15,0 3 0-15,2-2 1 16,2 1 0-16,4-1 0 15,3-1-1-15,2-2 1 16,5 2-1-16,-1-2 0 16,3 3 2-16,0-2-1 15,3 3-1-15,-1 1 0 16,1 0 2-16,0 3 0 0,0 1-1 16,0 0-1-16,-2 0 2 15,2 2-2-15,0-2 0 16,0 0 1-16,0 2-1 15,0-1 0-15,0 2 0 16,3-1 1-16,7 1-1 16,-3 2 1-16,5-2 2 15,-1 0-1-15,1 1 1 16,2-4-1-16,4 2 1 16,1-2-1-16,1-2 2 15,2 1 1-15,0-3 2 16,2-1-2-16,0 0 0 15,3 0 1-15,-1 0-5 0,3-2 1 16,-4 0-1-16,1-1 1 16,-1-1 0-16,2-3 1 15,3 1 1-15,4-3-1 16,0 2 0-16,-4-1-1 16,4-1 1-16,-2 0-2 15,1-1 2-15,-2 0-1 16,1-1 0-16,2 1 3 15,-3-2-3-15,0 0 0 16,-1 0 0-16,0 0 1 16,-2 0-1-16,2 0 1 15,-3-2-1-15,3-3 1 0,-2-2-1 16,-1-1 1-16,-2-1-3 16,-5 1 2-16,4-1 0 15,-7-1-1-15,1-1-1 16,2 0 1-16,-5-1 2 15,1 1 0-15,-4-3-1 16,0 3 2-16,-3-1-1 16,-3-5-2-16,0 0 2 15,-3-1-2-15,0-3 1 16,0-1-2-16,-3-3 1 16,0-3 0-16,0 1 0 15,0-1 0-15,-3-2 0 16,-6 1-1-16,-5-4 2 0,-4-4-1 15,-4-4 0-15,-9-5-1 16,-2-5 0-16,-12 0 0 16,-10 8 0-16,-12 7-1 15,-17 11 1-15,-16 13-1 16,-13 12-3-16,-9 0-16 16,7 19-17-16,3 8-75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50:06.7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4241 5369 1235 0,'0'0'329'0,"0"0"-259"16,0 0-12-16,0 0-13 16,0 0-14-16,0 0-9 15,0 0-3-15,0 0-3 16,0 0-1-16,0 0-3 15,0 0 0-15,0 0-1 0,0 0-3 16,0 0-1-16,0 0 0 16,0 0-1-16,0 0-1 15,0 0-1-15,0 0-1 16,0 0 1-16,0 0-1 16,0 0-2-16,-5 0 1 15,-1 0-1-15,-1 0-2 16,-5 1 2-16,0 7-1 15,-3 3 0-15,2 2 0 16,-5 2 0-16,7 2 0 16,-3 2 0-16,2 3 0 15,1 3-1-15,2 3 1 0,3 1-1 16,2 0 1-16,4 2 0 16,0-2 0-16,0-1-1 15,6-5 1-15,5 1 0 16,5-4 0-16,2-3 0 15,4 2 0-15,5-2 0 16,3-3 0-16,4-3 0 16,1-2 1-16,-3-7-1 15,-1-2 0-15,-3 0 1 16,-2-2 0-16,-2-10-1 16,0-8 1-16,-6 3 1 15,-5-5-2-15,-1 0 2 16,-7-3 1-16,-3-3 0 15,-2-5-2-15,0-3 4 16,-16-3-3-16,-4 3-2 0,-8 2 1 16,0 5-1-16,-2 4 0 15,0 6-1-15,0 8-2 16,2 5-3-16,4 6-6 16,2 0-8-16,4 2-38 15,2 7-113-15</inkml:trace>
  <inkml:trace contextRef="#ctx0" brushRef="#br0" timeOffset="744.9567">4856 5500 1681 0,'0'0'79'0,"0"0"-49"16,0 0 3-16,0 0-6 16,0 0-16-16,0 0-4 15,-39-2-1-15,31 2 2 0,-1 6 0 16,2 6-3 0,-2 2 0-16,0 3 0 0,-1 6-3 15,2 0 1-15,5 4-1 16,3-1-1-16,0 2 1 15,0-3-2-15,9-3 2 16,10-2-2-16,8-1 0 16,3-5 1-16,6-3 2 15,3-2-3-15,1-7 2 16,-1-2-2-16,-4 0 1 16,0-7 0-16,-5-7 0 15,-4-3-1-15,-6 0 1 16,-9-7-1-16,-6-1 3 15,-5-4-1-15,-5-2 3 16,-21-3-1-16,-5 0-1 0,-5 5-3 16,-3 7 0-16,3 9 0 15,1 9-1-15,3 4 0 16,7 0-9-16,8 12-6 16,10 3-17-16,5-1-64 15</inkml:trace>
  <inkml:trace contextRef="#ctx0" brushRef="#br0" timeOffset="1348.9768">5366 5378 1737 0,'0'0'92'16,"0"0"-66"-16,0 0-5 15,0 0-1-15,0 0-8 16,0 0-6-16,-3 11-5 16,3 9 2-16,0 5 2 15,0 6-1-15,0 2-2 0,7 0 2 16,3 3-2-16,-1-3 0 16,-1-4-1-16,2-1 0 15,-2-6-1-15,-2-5 1 16,0-4-1-16,-2-6 0 15,-1-2 0-15,0-2 0 16,-3-3-3-16,0 0 0 16,0 0-2-16,1 0 1 15,-1 0-7-15,0 0-9 16,0 0-32-16,0-3-91 16</inkml:trace>
  <inkml:trace contextRef="#ctx0" brushRef="#br0" timeOffset="1876.0789">5816 5442 1805 0,'0'0'50'0,"0"0"-38"16,0 0 5-1,0 0-2-15,0 0-6 0,0 0-5 16,-64 40-1-16,59-18-1 15,1 2 0-15,4 0-1 16,0 0 1-16,3 0-1 16,12-4 0-16,6-4 0 15,2-3-1-15,4-5 0 16,3-2 2-16,0-6-2 16,1 0 1-16,-1 0 0 15,-3-4-1-15,-3-11 0 0,-4 0 2 16,-7-4-2-1,-3-2 1-15,-10-3 1 0,0-3 1 16,-3-3 2-16,-19-4-2 16,-8-1 3-16,-6 5-5 15,-7 3-1-15,3 11 0 16,4 6-1-16,6 10-5 16,6 0-8-16,8 12-18 15,13 5-93-15</inkml:trace>
  <inkml:trace contextRef="#ctx0" brushRef="#br0" timeOffset="3039.5704">6522 5375 1691 0,'0'0'80'16,"0"0"-56"-16,0 0 7 15,0 0-1-15,0 0-9 16,0 0-7-16,-14-2-4 16,14 2-3-16,0 0 0 15,0 0-3-15,0 5-1 16,-2 9-1-16,2 8 3 16,0 3-2-16,0 3-1 15,0 1 2-15,0 0-1 16,0 0-1-16,0 2-1 15,2-4-1-15,4-2 1 16,-1-3 0-16,-1-4-1 0,-2-2 0 16,3-2 0-16,-2-4 0 15,0-1 0-15,-1-3 0 16,-1-3-2-16,1-3 0 16,-2 0-2-16,1 0 0 15,1 0-2-15,-1 0 0 16,4-2-5-16,1-7-26 15,6-6-71-15,-4-1-1017 16</inkml:trace>
  <inkml:trace contextRef="#ctx0" brushRef="#br0" timeOffset="3571.442">7030 5450 1671 0,'0'0'138'16,"0"0"-122"-16,0 0 3 16,0 0 3-16,0 0-4 15,0 0-7-15,-67 31-4 16,61-11-3-16,3 7 0 16,3-1 0-16,0 1-2 15,0-2-1-15,4-2 0 16,13-1-1-16,6-7 0 15,6-2 1-15,4-4-1 16,4-7 2-16,3-2 0 16,-2 0-1-16,-4-8-1 15,-4-8 1-15,-8-1-1 0,-8-6 1 16,-7-1-1-16,-5-4 1 16,-2-1-1-16,-11 0-1 15,-14 0 1-15,-5 4 0 16,-4 5 0-16,-2 6 0 15,0 7-1-15,8 6-2 16,4 1-9-16,6 0-12 16,11 6-21-16,4 6-128 15</inkml:trace>
  <inkml:trace contextRef="#ctx0" brushRef="#br0" timeOffset="4327.5209">7545 5407 1555 0,'0'0'189'15,"0"0"-142"-15,0 0-18 16,0 0 1-16,0 0-2 16,0 0-9-16,0-12-9 15,0 12-3-15,0 0-2 16,0 0-1-16,0 0-2 15,0 11-2-15,0 4 1 16,0 8 3-16,0 0-3 16,0 6 2-16,0 0-2 15,1 0-1-15,3 2 1 0,1-3-1 16,2-4 1 0,-2-4-1-16,-2-6 0 0,5-5 0 15,-6-1 0-15,2-4 0 16,-1-1-1-16,-2-3-2 15,-1 0-3-15,0 0 1 16,0 0-6-16,0 0-7 16,1 0-18-16,-1 0-36 15,6-5-1616-15</inkml:trace>
  <inkml:trace contextRef="#ctx0" brushRef="#br0" timeOffset="4815.79">7986 5428 1822 0,'0'0'24'0,"0"0"-20"15,0 0 8-15,0 0 8 16,0 0-7-16,-75 83-5 16,73-59-5-16,2 3-1 15,0 0 0-15,1-3-1 16,15-3 0-16,6-1 1 15,6-6-2-15,6-4 2 16,5-5-1-16,0-5 0 16,-2 0-1-16,0 0 1 15,-4-10-1-15,-4-7 1 16,-7-3-1-16,-6-3 1 16,-10-2 0-16,-6-4 0 15,0-5-1-15,-21 3-5 0,-12 1 5 16,-9 7 1-1,-5 8 0-15,2 10-2 0,8 4 1 16,7 1-3-16,14 0-12 16,8 1-61-16</inkml:trace>
  <inkml:trace contextRef="#ctx0" brushRef="#br0" timeOffset="5892.411">8884 5358 1025 0,'0'0'684'15,"0"0"-634"-15,0 0-7 16,0 0 3-16,0 0-17 16,0 0-7-16,0 0-9 15,-20-9-4-15,20 9-3 16,0 0-5-16,0 10 1 16,0 9-2-16,0 7 4 15,0 3-1-15,0 3-1 0,8 1 1 16,0-1-2-1,1-1 0-15,1-1 0 0,-1-1-1 16,-2-5 0-16,0-2 0 16,-4-5 0-16,4-3 0 15,-4-2 0-15,-3-6-2 16,3-2-4-16,-2-2-2 16,1-2-4-16,-1 0-6 15,2 0-9-15,3-4-24 16,3-9-128-16</inkml:trace>
  <inkml:trace contextRef="#ctx0" brushRef="#br0" timeOffset="6386.7422">9346 5412 1806 0,'0'0'32'16,"0"0"-21"-16,0 0 11 15,0 0 2-15,0 0-11 16,0 0-4-16,-74 58-4 15,66-33 0-15,5 1-4 16,3 0 1-16,0 1-1 0,5-3-1 16,10-2 0-16,10-2 0 15,6-6 0-15,7-2 2 16,3-5 0-16,0-5-2 16,-2-2 2-16,-3 0-2 15,-6-1 1-15,-7-12-1 16,-4-2 1-16,-6-2 0 15,-7-6 1-15,-6-1-1 16,0-6-1-16,-11-2 0 16,-14-2-1-16,-10 3 1 15,-2 2 0-15,-3 7 0 16,2 7 0-16,6 8-5 16,5 7-4-16,6 0-11 0,8 10-14 15,5 9-38-15,5 1-118 16</inkml:trace>
  <inkml:trace contextRef="#ctx0" brushRef="#br0" timeOffset="7397.3902">9964 5386 1544 0,'0'0'114'16,"0"0"-64"-16,0 0 4 16,0 0-18-16,0 0-14 0,0 0-3 15,0 0-6 1,0 0-4-16,0 0 0 0,0 0-3 16,0 0 3-16,0 0-3 15,0 0-1-15,0 0-1 16,0 0-2-16,0 0 1 15,0 0 0-15,0 0-2 16,0 0 1-16,0 0-2 16,0 0-1-16,0 11 1 15,0 6 1-15,0 5 0 16,-2 0 0-16,0 1-1 16,2 2 1-16,0 1 0 15,0 3-1-15,0-2 2 16,0-3-2-16,0 0 0 15,0-6 0-15,0-1 0 0,0-5 0 16,0-2 0-16,2-3 1 16,0-3-1-16,-1-4 0 15,-1 0 0 1,2 0 0-16,-2 0 0 0,0 0-2 16,0 0 2-16,0 0-2 15,0 0-4-15,2 0-10 16,2 0-20-16,-1-9-89 15</inkml:trace>
  <inkml:trace contextRef="#ctx0" brushRef="#br0" timeOffset="8028.4516">10604 5353 1637 0,'0'0'183'16,"0"0"-148"-16,0 0-12 16,0 0-3-16,0 0-6 0,0 0-8 15,0-3-5 1,0 19 0-16,0 7-1 0,3 5 2 16,1 5-1-16,4 1-1 15,-2-1 0-15,1 2 1 16,-1-2 0-16,-2-5-1 15,1-4 0-15,0-4 0 16,-2-3 0-16,1-4 0 16,-4-3 0-16,1-3 0 15,1-1 0-15,-2-4 0 16,0-2 2-16,0 0-2 16,3 0 0-16,-3 0 1 15,1 0-1-15,-1 0 0 16,2 0-3-16,1-8-22 15,0-6-128-15</inkml:trace>
  <inkml:trace contextRef="#ctx0" brushRef="#br0" timeOffset="9118.2794">11355 5574 1713 0,'0'0'65'16,"0"0"-53"-16,0 0 6 15,0 0 13-15,0 0-14 0,0 0-6 16,0 0-9-16,-2 5-1 16,2 0-1-16,0-1 0 15,2-1 1-15,3-1 0 16,0-2-1-16,-1 0 0 16,-1 0 0-16,-1 0 2 15,-2 0 0-15,1 0 1 16,-1 0 1-16,0 0 3 15,0 0 3-15,0 0-3 16,-6 0-6-16,0-2 2 0,1 2-1 16,0-2-1-1,3 2 0-15,2 0-1 0,0 0 0 16,0 0-1-16,0 0-4 16,0 0-4-16,0 0 6 15,0 0 0-15,6 0 1 16,-3 0 2-16,2 0 0 15,1 0 0-15,-3 0 3 16,-2-4-3-16,-1-2 3 16,0 1-3-16,0-1 0 15,-1 2-3-15,-2 1 1 16,1 1-1-16,2 2-13 16,0 0-38-16,0 0-83 15</inkml:trace>
  <inkml:trace contextRef="#ctx0" brushRef="#br0" timeOffset="9792.27">11952 5288 1712 0,'0'0'93'0,"0"0"-65"0,0 0 2 15,0 0-2-15,0 0-13 16,0 0-8-16,-10-5-5 16,7 16-1-16,-2 11 1 15,0 0 2-15,2 6-4 16,1 1 2-16,2 0-2 15,0 0 1-15,0 2-1 16,0-4 1-16,0-3 0 16,0 0 0-16,2-7-1 15,-2-2 0-15,1-4 0 0,-1-4 2 16,0-4-2-16,2-2-1 16,-1-1 0-16,-1 0 0 15,0 0-4-15,3 0-5 16,-2 0-6-16,4 0-13 15,-1-6-53-15,2-1-896 16</inkml:trace>
  <inkml:trace contextRef="#ctx0" brushRef="#br0" timeOffset="10293.7829">12298 5352 1835 0,'0'0'23'0,"0"0"-13"15,0 0 1-15,0 0 5 16,0 0-8-16,0 0-3 16,-65 51-2-16,62-30 0 15,3 5-1-15,0-1-2 0,0 1 0 16,13-2 2-16,5-1-1 16,4-3-1-16,2-6 1 15,3-1 0-15,1-8 0 16,1-5 0-16,-4 0 0 15,1 0 0-15,-4-7-1 16,0-7 1-16,-5-3 0 16,-2-3-1-16,-5-2 1 15,-7-2 0-15,-3-2 1 16,0 0 0-16,-10-1 0 16,-13 0-2-16,-2 6 0 15,-6 5 0-15,-1 9-2 16,3 5-2-16,3 2-9 15,11 0-14-15,4 11-38 0,6 0-573 16</inkml:trace>
  <inkml:trace contextRef="#ctx0" brushRef="#br0" timeOffset="11022.9767">12853 5341 1199 0,'0'0'501'16,"0"0"-458"-16,0 0-15 16,0 0-1-16,0 0-5 15,0 0-5-15,-30 20 0 16,23-11-3-16,-3 4-3 15,1 3-3-15,-1 1 0 16,2 1-5-16,5 1 2 16,3 2-3-16,0 0 1 0,0-2-3 15,11 1 1 1,6-2-1-16,5-2 2 0,3-3-2 16,5-5 1-16,0-4 0 15,0-4 0-15,0 0 0 16,0 0-1-16,-2-8 1 15,-7-6 0-15,-3-3 0 16,-6 0 1-16,-5-4 2 16,-7-8 0-16,0 0-2 15,-6-4-1-15,-13 3 0 16,-5 3-1-16,-6 3 1 16,1 7-1-16,-1 6 0 15,2 5-10-15,7 6-12 16,5 0-25-16,9 6-130 15</inkml:trace>
  <inkml:trace contextRef="#ctx0" brushRef="#br0" timeOffset="11921.3473">13451 5260 1733 0,'0'0'46'0,"0"0"-15"16,0 0 3-16,0 0-9 16,0 0-11-16,0 0-4 15,-1 0-7-15,1 9-1 16,0 5 4-16,0 3 1 16,3 3-4-16,4 6 1 15,1-2 0-15,-3 3-2 16,3 0-1-16,-2 2 0 15,-1-1-1-15,-1 0 2 0,-1-3-2 16,0 0 0-16,0-5-1 16,-1-3 1-16,2-3 1 15,-1-4 0-15,-2-6-1 16,1-1 0-16,-2-1 0 16,0-2 0-16,0 0 0 15,0 0 0-15,0 0 0 16,0 0 0-16,0 0-2 15,0 0-6-15,0-3-15 16,0-8-66-16</inkml:trace>
  <inkml:trace contextRef="#ctx0" brushRef="#br1" timeOffset="21799.1341">9481 5084 1258 0,'0'0'276'16,"0"0"-229"-16,0 0 3 15,0 0-11-15,0 0-19 16,0 0 0-16,0 0-1 16,0 0-6-16,-26 0-4 15,23 0 1-15,0 0-3 16,0 0-1-16,-4 0-3 15,-2 0-1-15,-2 0-1 16,-3 0-1-16,2 0 2 16,-1 0-2-16,-1 3 0 15,2 2 1-15,0-2-1 16,0 0 1-16,3 3 0 16,-1-1 0-16,1 0 2 0,1 2-2 15,-2 0 2-15,2 1-1 16,1-1-1-16,-2 3 0 15,-1 0 1-15,1 0-2 16,-6 1 0-16,4 1 1 16,1-1 1-16,-2 0 1 15,4-1 2-15,2-1-1 16,0-1 0-16,2 1-2 16,1 3-1-16,0 1 0 15,2 2 1-15,1 2 1 16,0 1 0-16,0 2-3 15,0 0 1-15,0 0 1 0,0-2 1 16,-2-1-1-16,1-2 2 16,1-1-1-1,0 0 0-15,0 0 1 0,0-1-1 16,0-1-2-16,0 0 1 16,0 1-1-16,3 1-1 15,0 0 1-15,-2-2 0 16,3 5-1-16,-2-2 1 15,-1-1-1-15,2-2 1 16,-1 0-1-16,1 0 0 16,0 1 1-16,-1-2-1 15,2 0 1-15,2 0-1 16,0 2 0-16,-2-1 1 0,1 2 0 16,0 0-1-16,2 2 1 15,0 0-1-15,-1 1 0 16,2 1 1-16,1-1 0 15,1 0 0-15,0 1 0 16,1-6 0-16,2 2-1 16,-1-3 0-16,3 1 1 15,-3-3 0-15,2 3 0 16,2-3 0-16,0 0-1 16,1-1 1-16,0 0 0 15,2 0-1-15,0 1 0 16,0-3 1-16,1 2-1 0,2-3 1 15,0 1-1 1,3-1 1-16,0 1 0 16,3-1-1-16,0-2 0 0,2-1 2 15,-3-1-1-15,0 1-1 16,-2 0 1-16,-2 1-1 16,0 1 1-16,0-1 0 15,-1-3-1-15,-2 3 1 16,-1-2-1-16,-2-1 1 15,-3 2-1-15,1-1 0 16,2-1 1-16,0 2-1 16,3-2 2-16,1 0-1 15,-2 0-1-15,2 0 2 0,-4 0-2 16,5 0 3 0,-6 0-2-16,4 0-1 0,-4 0 2 15,0 0-1-15,3 0 1 16,0 0-1-16,2 0-1 15,-2 0 1-15,-1 0 0 16,1 0-1-16,-4-2 1 16,3 1-1-16,-3-2 1 15,0 2 0-15,0-1 0 16,0 2-1-16,-2-3 1 16,2-1-1-16,-3 0 1 15,2-2-1-15,0 3 0 16,-3-4 1-16,2 2 0 15,-2 0-1-15,-1 0 1 0,2 1-1 16,-4 0 0-16,1-1 1 16,1 2 0-16,-4-4 0 15,4 2 0-15,1 0 2 16,-2 0-3-16,3-2 1 16,1 0-1-16,1-1 0 15,-1 3 0-15,-1 0 0 16,-2 0 2-16,2 0-2 15,-2-1 0-15,-2 1 0 16,4-1 0-16,-3 0 0 16,-1 1 0-16,3 2 0 15,0-3-1-15,0 0 1 16,8 1 0-16,-4-4 1 0,3-1-1 16,-4 0 0-16,0 1 0 15,-1-1 0-15,1 0 1 16,-2 3-1-16,-1-3 1 15,2 1-1-15,-4 1 0 16,0 1 0-16,-1 0 0 16,-2-2 0-16,0 3 0 15,-1-2 0-15,2 1 0 16,-4 1 0-16,0 0 1 16,2 0 0-16,-1-2-1 15,1 2 0-15,2-2 2 16,-3 1-2-16,2 0 1 15,1 2-1-15,-3-1 0 16,3-1 0-16,-2 0 0 0,-2 0 1 16,1 0-1-16,1-1 1 15,-2 2 0-15,0-2 0 16,1 0 0-16,-2 1-1 16,2-3 1-16,-1 3 1 15,0-4-2-15,-1 0 1 16,-2 0 1-16,1-2-2 15,-1 4 1-15,0-5-1 16,0 1 0-16,0-1 1 16,0 2-1-16,0-2 0 15,0 0 0-15,0 0 1 0,0 0-1 16,0-1 0 0,0 1 1-16,-1-3-1 0,-4 2-1 15,0-2 1-15,0 3 0 16,0 1 0-16,-1 0 0 15,-1 2 0-15,-1 0 1 16,0-1-1-16,-2 2 0 16,3-3 0-1,-3 2 0-15,1 1 1 0,0-1 0 16,-2 0-1-16,4 3 0 16,-1 1 0-16,-1-2 0 15,-1 2 0-15,-2-1-1 0,-3-3 1 16,0 1 1-1,-1 2-1-15,1-1 0 0,-3 2 0 16,0-3 0-16,-1 2 0 16,-3-1 0-16,2 1 0 15,0 1 0-15,0-3 0 16,2 3 0-16,-2 2 0 16,4-1 0-16,-2 0 0 15,-1-1 0-15,-2 2-1 16,-3 1 1-16,2-1 0 15,-2 2 0-15,3 1 0 16,-3-1 0-16,0 3 0 16,-1-1-1-16,-1-1 1 15,1 2 0-15,-5 0-2 16,2 0 2-16,-2 0-3 0,-3 0 3 16,-4 0-1-1,-6 0-2-15,-3 0 1 0,-2 0-7 16,-3 0-3-16,-3 8-2 15,-7 3-8-15,-3 2-15 16,-3-4-72-16</inkml:trace>
  <inkml:trace contextRef="#ctx0" brushRef="#br1" timeOffset="25343.8882">7694 5056 14 0,'0'0'1503'0,"0"0"-1449"15,0 0-17-15,0 0 4 16,0 0-8-16,0 0-11 16,0 0-10-16,-34 0 1 15,32 0-1-15,-3 0-2 16,1 0-2-16,1 0-2 0,-1 0-1 15,-2 0 0-15,-2 0-1 16,-2 3-2-16,1-1 0 16,-2 3-1-16,2-1 0 15,-1 1 1-15,1-2-1 16,-2 1-1-16,2 2 1 16,2 1-1-16,-2-3 0 15,2 1 0-15,-1 0 1 16,1 0-1-16,1 0 1 15,0 0-1-15,-1 2 0 16,1-2 0-16,-2 4 0 16,5-1 0-16,-3 1 0 15,0-1 1-15,3 1-1 0,0-3 0 16,2 3 0-16,-2 0 0 16,1-1 0-16,1 1 0 15,-1 0 0-15,1 3 0 16,-1-4 1-16,1 2 0 15,-1-2-1-15,2-1 1 16,-3 2-1-16,-1-1 0 16,1 0 0-16,3 0 1 15,0-1 0-15,-2-1-1 16,2 3 0-16,-2-3 1 16,2 3 0-16,-1-1 2 15,0 1-1-15,1 0-1 16,0 1 1-16,0 0-1 15,0-1 2-15,0-1-1 0,0 1 0 16,0-1 0-16,0 2-1 16,-2-2 1-16,2 0-1 15,0 3 1-15,0-2-2 16,0 0 0-16,0-1 0 16,0 4 0-16,0 0 0 15,0-3 2-15,0 2-2 16,0 0 0-16,0 1 1 15,0-1 0-15,0-2 0 16,0 3-1-16,0-2 1 16,0 1 0-16,0-1 1 15,0 2-1-15,0-1 1 0,3 0 0 16,2 1 2-16,-2-2-1 16,6-3 0-16,-5 4-2 15,1-3 0-15,-1 2 0 16,-1-2 0-16,2 2 1 15,2-1-1-15,-3 0 0 16,4-1 1-16,0 1 1 16,-1 0-2-16,2-1 1 15,-2 2 0-15,1 2 0 16,4-2 0-16,-2 1 0 16,2-1 0-16,0 0 0 15,3 1 1-15,0 0-2 16,1-1 0-16,-2 2-1 15,1-4 1-15,-2 3 0 0,-4-2-1 16,7-3 2-16,-4 5 0 16,0-5-1-1,2 2 0-15,-1-3 0 0,2 3 0 16,-1-2-1-16,2 1 0 16,-1 0 2-16,1 1-2 15,-1-2 0-15,0-1 0 16,0-1 0-16,1 1 1 15,1-4-1-15,-1 3 2 16,-1-3-2-16,3 1 1 16,0 0 0-16,0-1 1 0,3-1-2 15,1 1 1 1,-4 1-1-16,6-2 0 0,-2 0 1 16,-1 0-1-16,0 0 0 15,3 0 1-15,1 0 0 16,-1 0-1-16,3 0 1 15,-2 0-1-15,-1 0 0 16,-3 0 1-16,-3 0-1 16,0 0 0-16,0 0 0 15,-1-2 1-15,0 2-1 16,-4 0 0-16,-3 0 1 16,6 0-1-16,-3 0 0 15,-1 0 0-15,0 0 0 16,3 0 1-16,-3 0-1 15,3 0 0-15,3 0 0 0,-1 0 0 16,-1 0 0-16,-1 0 0 16,-1-1 0-16,1 1 0 15,-4 0 0-15,1 0 0 16,1 0 0-16,-4-1 0 16,3-3 1-16,-2 3-1 15,1-3 0-15,-2 3 0 16,3-1 0-16,-2-4 0 15,2 3 1-15,0-2-1 16,0 1 0-16,0-1 1 16,0-1-1-16,-2 1 0 15,3 1 0-15,0-1 0 0,1 0-1 16,-1 0 1-16,1 1 1 16,-2 1-1-16,0-4 0 15,2 2 0-15,-1-5 0 16,2 3 0-16,-1 0 0 15,0-1 0-15,-2 3 0 16,3-2 0-16,-4 0 0 16,-1 0 0-16,2-1 0 15,-3 1 0-15,2 1 0 16,-3-2 0-16,0 5 0 16,-2-3 0-16,0 0 1 15,2-2-1-15,-1-1 0 16,-1 1 1-16,0-1-1 0,1-1 1 15,0-1-1-15,1 2 1 16,-2-3-1-16,2 1-1 16,0 1 1-1,-2 1 1-15,-1 0-1 0,-2 1 0 16,0-2 0-16,-2 3 0 16,4-3 1-16,-4 0-1 15,5 0-1-15,-6-1 1 16,3 2 1-16,0-2-1 15,-1 2 0-15,-2-1 0 16,1 2 1-16,-1-3-1 16,0 2-1-16,0-2 1 0,0 2 0 15,0-1 0 1,0 0 0-16,0 0 0 0,0 1 1 16,0 0 0-16,-1 1-1 15,-1 0 2-15,-1-3-1 16,0-1 0-16,-3 1-1 15,2-3 0-15,-2 3 1 16,3-2-1-16,-4 1 0 16,2 1 1-16,-1 0 0 15,0 2-1-15,0-1 0 16,-2 3 0-16,1-1 0 16,-5-1 0-16,2 1 1 15,-2-1-1-15,-2-3 1 16,2 2-1-16,-4-1 1 15,-1 0-1-15,0 2 1 0,-4-1 0 16,-1 1-1-16,-1-2 2 16,-1 2-1-16,-3-3-1 15,-1 0 0-15,-3 3 0 16,1-2 0-16,2-1 0 16,1 2 0-16,0 1 0 15,3-2 0-15,-3 5 0 16,-3-4 0-16,-1 4 0 15,1-1 0-15,2 0 0 16,-1-2 1-16,1 1-1 16,1-1 0-16,0-1 0 15,4 3 0-15,0 2 0 0,-1-1 0 16,2 1 0 0,-3-1 0-16,-2 2 0 0,0 0 0 15,-3-1 0-15,-3 4 0 16,0 1 0-16,-2 0 0 15,-3 0 0-15,-4 0-2 16,-4 0 0-16,0 0-5 16,-6 1-2-16,-3 2-6 15,-5 2-6-15,-4-3-23 16,-12-1-124-16</inkml:trace>
  <inkml:trace contextRef="#ctx0" brushRef="#br1" timeOffset="27293.1244">5886 5104 224 0,'0'0'1074'15,"0"0"-930"-15,0 0-64 16,0 0-35-16,0 0-1 16,0 0-16-16,-81 41-12 15,69-33-9-15,4 2-3 16,-4 0 1-16,4-1 6 16,1-1 0-16,-2 1 0 15,1 2 4-15,-2-1 2 16,-1 0-10-16,2 3 1 15,-1-2-2-15,1 2 2 16,0 0 0-16,-2 0-1 16,4-2-1-16,0 1-4 0,1-1 1 15,-1-2-1 1,4 4-1-16,-2-4 0 0,2 1 0 16,0 0 0-16,1 1 0 15,-1 0 0-15,0 1-1 16,0 0 2-16,2 0-2 15,-2 0 4-15,3-1-1 16,0 0-1-16,0 0-1 16,0-1 3-16,0 2-2 15,0-1-1-15,0 0 0 16,0 2 0-16,3-1 0 16,0 2 2-16,1-2-1 15,1 3-1-15,-2-2 0 16,2 3-1-16,-4-4 2 15,1 2 0-15,2-1-1 0,2-2 3 16,-2 1-3-16,1-1 0 16,-1 3-1-16,1 0 1 15,-1-2-1-15,2 2 0 16,0 1 1-16,2-2-1 16,-1 4 1-16,3-1 2 15,1 1-3-15,-1 0 2 16,1 1-1-16,1-1 0 15,-2-3 0-15,2 2 0 16,-1-1-1-16,-2-1 1 16,2 0 1-16,0-1-2 15,1-1 0-15,-2 1 1 16,1 0 0-16,-1 0 0 0,4-1 1 16,-4 1-1-16,5-2 1 15,0 1-1-15,3-2 2 16,4 0 1-16,-1-2-1 15,3 1 0-15,-1-1 0 16,3-2-3-16,-2 1 2 16,0 0 0-16,1-2 1 15,-1 4-2-15,3-1-1 16,-2 0 1-16,1-3-1 16,1 1 1-16,1-3-1 15,0 2 0-15,1 1 1 16,-1-2-1-16,2-2 0 0,0 1 0 15,-4-3 0-15,4 0 1 16,-3 0 0-16,1 0 0 16,2 0 1-16,0 0-1 15,0-8 0-15,4 1 1 16,-1-1-2-16,-2-1 1 16,2 1 0-16,-3-3 0 15,3-1 2-15,-3 0 0 16,-3 0 0-16,1 1 1 15,-6 0-3-15,2 2 0 16,-3 1 0-16,3-1 0 16,-4 1-1-16,-1-1 0 0,-3 3 1 15,-4-2-1-15,3 1 0 16,-5 0 2-16,-2 0-2 16,3-2 1-16,-3-3 1 15,1-1-1-15,3 1 0 16,-3-2 0-16,0 1-1 15,0-1 0-15,3 2 1 16,-2 1-1-16,2-2 0 16,-3 3-1-16,0-1 1 15,0-4 1-15,1 3-1 16,-1-2 0-16,-1 3 0 16,4-1 0-16,-6 1 0 15,3 0 0-15,-2 0 0 16,-1 1 0-16,-3-2-4 15,0 0-5-15,-3-2-27 0,0-2-80 16</inkml:trace>
  <inkml:trace contextRef="#ctx0" brushRef="#br1" timeOffset="28388.229">5880 5102 1551 0,'0'0'94'0,"0"0"-87"16,0 0 12-16,0 0 16 16,0 0-13-16,0 0-14 15,23-12 3-15,-3 3 4 16,0 1-1-16,5-1 5 16,-1 1-6-16,1 0-4 15,2 0 1-15,-1 2-5 16,2-2-1-16,2-1-1 15,0 1-1-15,1-1 0 0,7 1 0 16,0 0-1-16,5 0-1 16,2 3 1-16,1 1 0 15,0 1-1-15,-2 0 0 16,-1 1 1-16,-3 0-1 16,-4 1 0-16,-3-1 0 15,-3 1 0-15,-8 1 0 16,0 0 0-16,-2 0-1 15,2 0 1-15,0 0 1 16,1 0-1-16,-4 0 0 16,4 0 0-16,-3 0 0 15,2 3 1-15,3 2-1 16,1 1 0-16,0 0 0 0,-2 0 0 16,-2 1 1-16,1-1-1 15,-1 0 1-15,0-1-1 16,-2 1 0-16,-1 2 0 15,-2-3-1-15,-1 2 1 16,-1 0 0-16,0 0 1 16,-3 0-1-16,-1-1 0 15,-1-1 0-15,-3-2 0 16,-2-1 0-16,-1 0-1 16,-2 1 0-16,-2 4-5 15,0 0-20-15,0 3-36 16,-6-3-49-16</inkml:trace>
  <inkml:trace contextRef="#ctx0" brushRef="#br1" timeOffset="29836.6524">4508 4983 1625 0,'0'0'42'0,"0"0"-28"16,0 0 12-16,-102 6 8 16,71 0-7-16,-3-1-9 15,5 3-7-15,-1 1-6 16,-2 0 1-16,3 4-2 0,2 1-1 15,2 0-2-15,2 3 1 16,5 1 1-16,-2 1-3 16,-2 1 0-16,1-1 1 15,2 3-1-15,-2-1 0 16,0 1 0-16,1 0 1 16,1 2 0-16,-1 2-1 15,4-1 1-15,-2 2-1 16,3-1 2-16,2 1 1 15,2 0 1-15,1 2-1 16,3 2 0-16,7 3-1 16,0 2 0-16,0 3-2 0,0-1 0 15,0 0 0 1,7-2-1-16,3-1 1 0,8-1 0 16,3-2-1-16,2 2 1 15,3-2 0-15,4-2 0 16,0-5 2-16,4-1 0 15,5-2 1-15,1-2-1 16,1 2 0-16,1-4-1 16,4-1 0-16,-3 0 0 15,0-3-1-15,-1-1 0 16,-3-2 1-16,2-1 0 16,-3-2-1-16,-4-1 1 15,-4-1 0-15,1 1 1 16,-2-3 1-16,-3 1-2 0,1 0 2 15,-3-1-3-15,2 1 1 16,-2-2-1-16,2-1 2 16,1 1-2-16,-2-1 0 15,-2-1 1-15,-2-1 0 16,0 0 1-16,-3 0 1 16,1 0 1-16,2 0-3 15,1 0 1-15,-2 0 1 16,0-4-2-16,3 0 0 15,-5-2-1-15,1 1 2 16,3 1-2-16,-6-1 1 0,6-3 0 16,-4 2 3-1,-2-5-4-15,3 0 2 0,-2 0-1 16,-1-1-1 0,-3-1 1-16,2 4-1 0,-7 1 0 15,3 0 0-15,-1 4 0 16,-4-4 0-16,4-1 0 15,-2-1 0-15,4 1 0 16,-2-1 0-16,-2-2 0 16,0 3 0-16,-4 1-12 15,0-3-12-15,-4 0-111 16</inkml:trace>
  <inkml:trace contextRef="#ctx0" brushRef="#br1" timeOffset="30901.3227">4447 4967 1290 0,'0'0'266'0,"0"0"-203"15,0 0-21-15,0 0-6 16,0 0-6-16,0 0-10 16,68-33-2-16,-47 27-7 15,0 0 4-15,2 0-8 0,3 1-2 16,1 2 1-16,0-1 0 16,0 4-4-16,-2 0 0 15,2 0 0-15,0 0-1 16,0 0 0-16,-2 0-1 15,0 0 0-15,-1 5 0 16,-2 0 0-16,0 1 1 16,3-1-1-16,-1 3 0 15,4-2 0-15,2 0 1 16,-2 2-2-16,-1-2 2 16,-3 1-1-16,-1 0 0 15,3-2-1-15,-2 3 1 0,-4-1 0 16,0 3 0-16,-2-3 0 15,-5 3 0-15,1-1 0 16,-5 1 0-16,3 1-1 16,0 0 0-16,-3 3 1 15,0-4 0-15,4 3 0 16,-2-2 0-16,0 1 0 16,-1-2-1-16,3 0 1 15,-4 3 0-15,1-1 0 16,1 1 0-16,-2-1 0 15,0-2 0-15,0 2 0 16,-2-2-1-16,-1-1 1 16,-2 1 0-16,0-2 0 15,0 1 0-15,-1-2-1 0,3 1 0 16,-3-3 1-16,-1-1-1 16,-1 1 1-16,1-5-3 15,-1 3-9-15,-1-3-22 16,0 2-43-16,0-2-151 15</inkml:trace>
  <inkml:trace contextRef="#ctx0" brushRef="#br1" timeOffset="33076.2495">4836 7243 1711 0,'0'0'37'0,"0"0"-5"15,0 0-9-15,0 0 10 16,0 0-13-16,0 0 1 15,0 0-8-15,0-19 0 16,0 19-6-16,0 0 0 16,0 0-1-16,0 0-2 15,0 0-2-15,0 0-2 16,0 0 0-16,0 9-2 16,0 10 2-16,0 4 1 15,0 7-1-15,0 4 0 0,0 4 1 16,0 2-1-1,3-1 1-15,0 0-1 0,0-5 0 16,3-1 1-16,-3-5-1 16,0-3 0-16,0-2 1 15,-3-4-1-15,3-5-1 16,-3-3 1-16,0-4 0 16,0-5 0-16,0 0 1 15,1-2-1-15,-1 0-1 16,0 0 1-16,0 0 0 15,0 0 0-15,0 0-2 16,2 0-1-16,1 0-5 16,0-3-12-16,1-10-61 15,4-7-1075-15</inkml:trace>
  <inkml:trace contextRef="#ctx0" brushRef="#br1" timeOffset="34372.8715">5832 7274 1645 0,'0'0'14'0,"0"0"-12"16,0 0 28-16,0 0 28 15,0 0-17-15,0 0-16 16,0 5-8-16,0-5-3 16,0 0-3-16,-9 0-5 0,-3 0-4 15,-1 0 1-15,1-1 4 16,5-9 4-16,-1 0-5 16,4 2 0-16,4-2-5 15,0 2 0-15,0 0-1 16,0-3 3-16,0 2-1 15,10 3-1-15,1 0 0 16,-1 4 0-16,2 2-1 16,1 0 1-16,4 0 0 15,-1 14-1-15,1 6 0 16,-2 4 0-16,-2 6 0 16,-4 3 0-16,-3 6 0 15,-4 4 0-15,-2-3-1 16,0 0 1-16,-5-2-1 0,-7-4 1 15,-7-4 0-15,-5-6-1 16,-2-3-1-16,-3-6 0 16,-3-5 0-16,4-7-2 15,1-3-1-15,5 0 4 16,4 0 0-16,6-13 1 16,4 1 0-16,4-1-2 15,4-1 0-15,0 3 2 16,0-2 1-16,1 1 0 15,10 2 0-15,1 0 1 16,7 6-1-16,-1-1 1 16,0 3-1-16,1 2 1 15,2 0-2-15,1 0 2 0,1 11-2 16,-1 2 2 0,-1 4-1-16,2-1 1 0,-3 2-2 15,4 1 2-15,0-2 0 16,3-3 1-16,-3 1 0 15,-2-3-1-15,-7-5-1 16,-3-2 3-16,-3-2-4 16,-4 0 2-16,-1-3-1 15,2 1-1-15,-3-1 1 16,1 0-1-16,2 0-6 16,1 0-13-16,7-7-60 15,-3-7-868-15</inkml:trace>
  <inkml:trace contextRef="#ctx0" brushRef="#br1" timeOffset="35721.3193">6408 7319 1661 0,'0'0'105'0,"0"0"-78"16,0 0 3-16,0 0 4 16,0 0-12-16,0 0-7 15,0-3-7-15,0 3-4 16,0 0 0-16,0 0-4 16,0 0 2-16,0 0-2 15,-3 3-1-15,0 9 1 16,0 2 0-16,2 1-1 15,1 2 1-15,0-3-1 16,0 1 1-16,0-4 0 16,4-1 0-16,2-2 0 15,-2-2 1-15,1 0-1 16,3 0 0-16,-1-2 0 0,5 0 1 16,-2-4-1-16,5 0 2 15,-1 0-1-15,2 0 0 16,1 0 0-16,0 0 0 15,3 0-1-15,-2 0 1 16,-3 0-1-16,-2 0 1 16,-2 0-1-16,0 0 1 15,0 0-1-15,-1 0 2 16,2 3-2-16,-1 0 1 16,-2 1 0-16,2 3-1 15,-3 1 0-15,4-2 1 16,-2 5-1-16,-4-2-1 0,0 3 1 15,-1 0 0-15,-4-2-1 16,-1 0 0-16,0 4 1 16,0-5-2-16,-4 5 2 15,-11-3 0-15,-6 1 2 16,-3 0-2-16,-1-4 2 16,-3 2-2-16,3-4 1 15,0-1-1-15,3-1 0 16,8-1 0-16,3-2 0 15,6-1 0-15,2 1 0 16,0-1 0-16,3 0-3 16,-2 0-3-16,2 0-3 15,0 0-10-15,0 0-12 0,0-1-63 16,5-7-125-16</inkml:trace>
  <inkml:trace contextRef="#ctx0" brushRef="#br1" timeOffset="36131.5205">6451 7258 1775 0,'0'0'30'16,"0"0"-17"-16,0 0-1 15,0 0 4-15,0 0-12 16,0 0 0-16,23-13-4 16,3 8 0-16,7 3 0 15,3-1 0-15,0-2-1 16,0 3 2-16,-6-2-1 15,-5-1 0-15,-6 1 1 16,-5 1-1-16,-7 1 2 16,-1-1 1-16,-3 0 0 0,-1 1 3 15,-2 0-2 1,0 2-2-16,0-1-2 0,3 1 0 16,1 0-7-16,2 0-33 15,6-3-70-15</inkml:trace>
  <inkml:trace contextRef="#ctx0" brushRef="#br1" timeOffset="37229.8896">7231 7285 1792 0,'0'0'33'0,"0"0"-11"16,0 0-3-16,0 0 4 15,0 0-9-15,0 0-1 16,-20-10-8-16,20 7-4 15,0 1 0-15,6-3 1 16,10 3-2-16,2-1 1 16,4 3-1-16,2 0 0 0,0 0-1 15,-6 2 1 1,0 8 0-16,-6 3 0 0,-6 4-2 16,-2 3-1-16,-4 0-2 15,0 1 2-15,0-1-5 16,-13 3 4-16,-1-2-1 15,-1-4 4-15,2-3-3 16,1-1 3-16,5-3 0 16,1-5 1-16,4-1 0 15,2-2-1-15,0-2 0 16,0 0-1-16,0 0-1 16,0 3 3-16,11 1 2 15,3-2 1-15,0 3 2 16,2-1-1-16,-2 1-1 0,2 2-2 15,-2 3 1-15,2 0 0 16,-1 4-1-16,1-3-1 16,-4 4 0-16,-1-1 1 15,-4 0-2-15,-4-1 0 16,-2-1 0-16,-1 2 0 16,0-1-4-16,-7-1 3 15,-12 0 2-15,-5-3 0 16,-4-2 0-16,-5-6 0 15,3-1-1-15,0 0 2 16,3 0 0-16,11-1-1 16,1-5 0-16,6 1 1 15,9 4-1-15,0-1-6 0,0 0-17 16,0-1-84-16,3-1-559 16</inkml:trace>
  <inkml:trace contextRef="#ctx0" brushRef="#br1" timeOffset="37734.8664">7891 7529 232 0,'0'0'1503'16,"0"0"-1482"-16,0 0-5 15,0 0 16-15,0 0-8 16,0 0-15-16,0 4-4 16,0-1-3-16,0 0 1 0,0-2 1 15,7 1 0 1,-1-2-1-16,0 1-1 0,-1-1 0 16,-2 0 0-16,0 0 1 15,-3 0-1-15,0 0 0 16,0-1 2-16,0-5 1 15,0-1-1-15,-10 0 0 16,-6 4 1-16,-2-1-3 16,1 4-1-16,3 0 0 15,8 0 0-15,1 0-1 16,4 4-6-16,1 2-27 16,0 0-46-16</inkml:trace>
  <inkml:trace contextRef="#ctx0" brushRef="#br1" timeOffset="39783.0934">12094 4937 1637 0,'0'0'51'16,"0"0"-40"-16,0 0 7 15,0 0 13-15,0 0-6 0,0 0-7 16,-6 0-7-16,0 0-5 15,0 2 2-15,-1-1 5 16,-2 1-2-16,-2 1-4 16,2-1-4-16,-1 1 0 15,-3 0-1-15,3 1-1 16,-3 0 1-16,-4 4-1 16,2-2 0-16,-1 2-1 15,0-2 3-15,1 3 0 16,-1 1-1-16,-1-1-1 15,1 3 0-15,1 1-1 16,0-1 1-16,0 1-1 16,0-1 0-16,3 4 0 15,-4 1 0-15,4 2 0 16,-2 0 0-16,0-1 1 0,2 2-1 16,0 0 0-16,3-1 0 15,3-3 0-15,-2 0-2 16,3-1 2-16,0 2-1 15,2-1 1-15,-2-1-1 16,4 2 0-16,-2-1 0 16,0 1 0-16,3 0 0 15,0 0 0-15,0 0 1 16,0-2 1-16,0 0-1 16,0-1 0-16,0 3 0 15,6-5 0-15,-2 3 0 16,-1-3 0-16,0 0 0 0,-1 3 1 15,1-3-1-15,1 4-1 16,-1-3 1-16,2-1 0 16,-1 0 1-16,2-3-1 15,0 4 0-15,3-1 1 16,0-1 0-16,2 2 0 16,2-3 0-16,-1 2 0 15,3 0 1-15,-3 2-2 16,5-2 0-16,-1 2 0 15,1-1 1-15,0 2 0 16,2 1 0-16,0-1-1 16,0 1 1-16,1-2-1 15,0-1 1-15,2-1 1 0,2-2 1 16,0 2-2-16,-1-4 1 16,0 1-1-16,-1-1 1 15,-2-1-2-15,2-2 1 16,-1 3 0-16,0-2 0 15,-3 2-1-15,3-1 1 16,-2 0-1-16,-1 0 1 16,2-3-1-16,-1 2 0 15,0-1 2-15,1 0-2 16,-2-1 0-16,4-1 1 16,-1-1 0-16,1 1 1 15,-2-1-1-15,2 1-1 0,0-2 0 16,-1 2 0-16,2-1 1 15,-1-1-1-15,-1 1 0 16,1 0 0-16,4 1 0 16,-1 0 1-16,2-2 0 15,1 1-1-15,-3-2 0 16,1 0 0-16,-5 0 0 16,1 0 0-16,-1 0 1 15,-5 0-1-15,-1 0-1 16,-1 0-10-16,-8-6-21 15,-3-1-113-15</inkml:trace>
  <inkml:trace contextRef="#ctx0" brushRef="#br1" timeOffset="41505.4609">12185 4908 1162 0,'0'0'454'0,"0"0"-390"16,0 0-8-16,0 0-16 15,0 0-11-15,0 0-7 16,0 0-3-16,0 0-11 16,0-2-2-16,0 0-3 15,3 2-1-15,6-1-1 0,1 0-1 16,4 1 1-16,2 0 0 15,2 0 0 1,3 0 2-16,1 0-3 0,-2 0 1 16,5 0 0-16,0 0-1 15,-1 6 1-15,3-1 0 16,-4-2-1-16,0 3 0 16,-2-3 1-16,-3 5-1 15,0-2 0-15,-3 0 0 16,3 0 0-16,0 2 0 15,0-1 0-15,1 1 0 16,1 1 0-16,-1-1 0 16,2-1 0-16,-2-2 0 15,1 2 0-15,-3-2 0 16,-3 0 0-16,1 1 0 0,-2-3 0 16,2 2 0-16,-3 0 0 15,0-1 0-15,0-1 0 16,-5 2 0-16,1 2-1 15,-2-2 0-15,1 2 1 16,-1-2-1-16,1 2 1 16,0-1 0-16,0-2 0 15,-1 0 0-15,0 1 1 16,-1-2-1-16,1 2 0 16,2-2 0-16,0 3 0 15,-1 0 0-15,-1-1 0 16,2 1-1-16,-1 0 1 0,1-1 0 15,-2 1-1-15,0-3 1 16,-1 2 0-16,0 0 0 16,3 0 1-16,-2-2-1 15,0 1 1-15,2-2-2 16,-3 4 1-16,1-1 0 16,-2-1 0-16,1 1-1 15,1-1 1-15,0 0 0 16,0 2-1-16,0-3 1 15,1 2 0-15,0 1 1 16,1-3-1-16,0 5 0 16,-2-4 0-16,1 1 0 15,-1 2 0-15,1-4-1 0,-2 0 0 16,1 1 1 0,1 3 0-16,-2-1 0 15,-1 1 0-15,1 2-3 0,-2-2 0 16,0 1 2-16,0 1 1 15,0-1-2-15,2 1 2 16,-1-1 0-16,1 0 0 16,0 3 0-16,-2-3 0 15,2-2 0-15,-1 4 0 16,2-3 0-16,-4 3 0 16,5-1 0-16,-4 3 0 15,1-2-1-15,-1 2 2 0,2-1-2 16,-1 0 2-16,-1 3-1 15,0-3 0-15,0 5 0 16,0-3 0-16,-1 3 0 16,1 1 0-16,-2-3 0 15,1 0-1-15,-1 2 1 16,1-1 0-16,-1 1 0 16,1 1 0-16,-2 0 0 15,0 2 1-15,0-1-1 16,0 1 0-16,0 0 0 15,0 3 0-15,-6 0 0 16,-2 1 0-16,-1-3 0 16,-4 2-1-16,1-2-1 0,-1-3 1 15,-1-1 0-15,2 1 0 16,-3 0 1-16,2-4 0 16,-1 1 0-16,1-4 0 15,0 0 0-15,0-1 0 16,-2 1 0-16,1-1 0 15,-4 2 0-15,0-2 0 16,-3 0-2-16,0 1-2 16,0-2 1-16,2-1 3 15,0 0-4-15,3 0-2 16,2-5-5-16,6 1-10 16,2-3-7-16,1 0-9 15,3 0-14-15,0 0-490 16</inkml:trace>
  <inkml:trace contextRef="#ctx0" brushRef="#br1" timeOffset="42719.2">13979 5380 1697 0,'0'0'68'16,"0"0"-38"-16,0 0-3 16,0 0-1-16,0 0-5 15,-82-8-8-15,72 8-7 0,-2 0-3 16,3 8-2-16,-1 7 0 16,-1 2 0-16,5 4-1 15,1-1 1-15,5 2-2 16,0 1 1-16,0-1 0 15,11 0 2-15,7-5 0 16,7-2-2-16,7-4 1 16,5-5 1-16,2-4 0 15,-5-2 0-15,-4 0-2 16,-6-4 0-16,-6-9 1 0,-5-2 0 16,-4-4 0-1,-9-3 1-15,0-2-2 0,0 0 0 16,-19-2 0-1,-2 8 0-15,-5 4 0 0,-1 6 0 16,1 5-2-16,3 3-5 16,4 0-11-16,6 6-5 15,5 6-10-15,6 0-33 16,2-4-84-16</inkml:trace>
  <inkml:trace contextRef="#ctx0" brushRef="#br1" timeOffset="43170.704">14431 5444 1696 0,'0'0'61'0,"0"0"-44"15,0 0-6-15,0 0 5 16,0 0-2-16,0 0-2 16,-46 70-7-16,46-52 2 15,0 2-2-15,3-2-1 16,10-4-1-16,4-2 1 0,4-4-2 15,4-3 1-15,0-5 0 16,3 0 2-16,-1 0-1 16,-4-6-2-16,-1-8-2 15,-4-4 4-15,-8-2 0 16,-5-3 10-16,-5-1-6 16,0-1-3-16,-18-1-4 15,-9 2 0-15,-6 7-2 16,-6 9-2-16,-2 6-22 15,1 2-25-15,8 0-30 0,9 1-1366 16</inkml:trace>
  <inkml:trace contextRef="#ctx0" brushRef="#br1" timeOffset="44432.1628">14155 5067 1677 0,'0'0'48'0,"0"0"-9"15,0 0-8-15,0 0-8 16,0 0-1-16,-82-57-12 16,62 52-4-16,-2-2-2 15,-4 1-3-15,-4 0 0 16,-2 3-1-16,3 1 0 15,0 0 4-15,4 2 0 16,3 0 0-16,-5 0-2 16,1 0-1-16,-2 7-1 15,1-1 1-15,3 2 1 0,4 0-1 16,0 1-1-16,1-1 0 16,0 3 1-16,0 1-1 15,2 0 0-15,3 3-1 16,-1-2 1-16,3 3 0 15,-1-1 0-15,-2 2 0 16,4 0 0-16,-3-2 0 16,-2 2 0-16,2 2 1 15,-1 0-1-15,2 0 0 16,2 0-1-16,-1-1 1 16,5 0-2-16,0-2 1 15,2 0-1-15,2 1 2 16,-1 0 0-16,0-2-1 0,4 2 1 15,0 0-1 1,0 2 0-16,0 0 1 0,0 3 0 16,0 1 1-16,0-2 0 15,0 1-1-15,0-1 0 16,3-2-1-16,2-2 2 16,-2-2-1-16,1-1 0 15,2 1 0-15,2-1 0 16,-1 1 0-16,3-1 0 15,1 0 0-15,1 2 1 0,0-2 0 16,2 1-1-16,2 4 2 16,3 0 0-1,2-2 1-15,1 3 0 0,1-4 1 16,3 1-2-16,-2-2 1 16,0-1-1-16,2-1 0 15,-1-1 0-15,1-1 0 16,0-1-2-16,4 0 1 15,3 1 0-15,1-3 1 16,5 0 0-16,4-2-1 16,-4 2 0-16,-2-2-1 15,-4 1 0-15,-2-3 0 16,1 1 1-16,-2-4 0 16,-1 1-1-16,0-2 1 15,1 0 0-15,2 0 1 0,1 0-1 16,4-3 2-16,-1-4-2 15,-3 0 2-15,-2-1-2 16,1 1 0 0,-4 0 0-16,0-1-1 0,-3 0 1 15,0-3 0-15,-2 1 1 16,2-3-1-16,1 0 0 16,-2-1 0-16,-1-4 0 15,-1-3 1-15,-1-6-1 16,-2-2 1-16,0 0-1 15,-2-2 0-15,-4 1 3 16,-1-1-2-16,-3 2 0 16,-6-4-2-16,0-2 2 0,-3-1-1 15,0-4 0-15,0-5 0 16,-9-3-1-16,-7-1 0 16,-6 0 0-16,-11 2-2 15,-11 0 0-15,-14 2 2 16,-18-2-4-16,-15 7-4 15,-13 2-1-15,-13 10-12 16,-11 8-33-16,-9 6-123 16</inkml:trace>
  <inkml:trace contextRef="#ctx0" brushRef="#br1" timeOffset="47304.3909">8390 7199 1688 0,'0'0'58'0,"0"0"-34"15,0 0-6-15,0 0 7 16,0 0-6-16,0 0-3 16,0 0-9-16,-20 13 1 15,12 2-2-15,-1-1-3 16,-1 10 1-16,-1-3-1 15,1 6-1-15,-2 0 0 16,4-1-1-16,1-1 1 16,4-2-2-16,1-2 3 0,2-4-3 15,0-3 1-15,0-2 0 16,0-1-1-16,12-3 3 16,8-1-2-16,5-1 3 15,8-4 1-15,1 0-3 16,2-2-1-16,1 0 0 15,-1 0 0-15,3 0-1 16,-2 0 1-16,-4 0-1 16,-3-3 1-16,-7 2-1 15,-7 1 1-15,-7 0-1 16,-1 0 0-16,-6 0 0 16,-1 0 0-16,-1 0 0 15,0 0-1-15,0 0 0 16,0 0-2-16,0 0-7 15,0 0-7-15,0 0-16 0,0 0-60 16,-7-4-676-16</inkml:trace>
  <inkml:trace contextRef="#ctx0" brushRef="#br1" timeOffset="47664.4539">8489 7345 1781 0,'0'0'21'15,"0"0"-21"-15,0 0-2 16,0 0 2-16,-12 94 1 16,9-64 0-16,3 0 1 15,0-1 1-15,0 1-2 16,3-6-1-16,1 0 1 16,2-5-1-16,-1-4 0 15,-2-4 0-15,-3-2-1 16,3-4-7-16,-3-4-22 15,4-1-53-15,-2 0-483 0</inkml:trace>
  <inkml:trace contextRef="#ctx0" brushRef="#br1" timeOffset="48133.4882">9023 7220 1803 0,'0'0'18'0,"0"0"-13"15,0 0 2-15,0 0 9 16,0 0-9-16,0 0 2 16,-29 91-5-16,29-66-1 15,0 2-1-15,0-1 0 16,0-4 0-16,0-1 0 16,2-4-1-16,7-2 0 15,6-1 0-15,1-3 0 16,2-3 0-16,2-1 1 15,5 0 0-15,2-4 0 16,6 0 0-16,-2-3 0 16,0 0-1-16,-2 0-1 0,-4 0 1 15,-3 0-1-15,-4 0-3 16,-1 0-4-16,-5 0-4 16,-2 0-17-16,-7 0-19 15,0 0-55-15,-3-6-484 16</inkml:trace>
  <inkml:trace contextRef="#ctx0" brushRef="#br1" timeOffset="48389.9075">9263 7345 1805 0,'0'0'25'0,"0"0"-13"16,0 0 0-16,0 0 11 16,0 0-3-16,-27 92-10 15,27-58-5-15,0 2-3 16,0-3 1-16,0 0-3 16,0-3-1-16,0-5-4 15,0-2-11-15,3-8-30 16,-3-4-135-16</inkml:trace>
  <inkml:trace contextRef="#ctx0" brushRef="#br1" timeOffset="49258.4223">4773 6807 1693 0,'0'0'15'0,"0"0"-8"15,0 0 1-15,-105 27 13 16,79-12 4-16,-5 5-2 16,0 6-9-16,-2 10 3 15,3 12-6-15,0 10-5 16,0 14-1-16,2 7-2 0,0 8-1 15,5 5-2 1,4-1 0-16,8-3 1 0,8-3-2 16,3-3 0-16,9-2 1 15,24-3-1-15,16-2 1 16,21-7-1-16,22-8-2 16,25-7-6-16,19-6-22 15,22-9-22-15,6-9-118 16</inkml:trace>
  <inkml:trace contextRef="#ctx0" brushRef="#br1" timeOffset="50308.04">9170 6638 1668 0,'0'0'53'15,"0"0"-14"-15,0 0 0 16,0 0 1-16,0 0-17 16,0 0-5-16,-1-19-8 0,22 19-7 15,13 2-1 1,14 13 0-16,7 9 2 0,8 10-1 16,2 7-3-16,1 10 2 15,-3 13-2-15,-5 11 1 16,-9 9-1-16,-12 2-1 15,-11-2-1-15,-16 0-7 16,-8-2 4-16,-2 1 2 16,-8-5-5-16,-13-9 5 15,-4-6 0-15,-5-6-3 16,-1-8 6-16,5-7-1 16,2-4 1-16,4-12 0 15,5-6 0-15,3-5 0 16,6-6 0-16,3-6-1 15,3-1-2-15,0-2-4 0,0 0-14 16,0-4-46-16,6-12-989 16</inkml:trace>
  <inkml:trace contextRef="#ctx0" brushRef="#br1" timeOffset="51180.8784">10028 7646 1654 0,'0'0'16'15,"0"0"-3"-15,0 0 37 16,0 0-20-16,0 0-12 15,0 0-7-15,-44 35-4 16,44-23 3-16,8 3 3 16,7 1-2-16,5 0 5 15,-2 2-6-15,4-1-3 16,0 3 0-16,-1-1-4 0,-1 3-1 16,0-1-1-16,-1 0 0 15,-2 1 1-15,-3-2-2 16,-4 3 0-16,-5-2 0 15,-5 1-1-15,0-2 1 16,-11-1 0-16,-8-2 0 16,-6-3 0-16,-1-5-2 15,-4-1 0-15,-1-8-2 16,1 0-2-16,2 0 5 16,5-17 1-16,7-3 0 15,8-3 3-15,8-1 0 16,0 0 1-16,6 2-4 15,15-1 0-15,4 0 0 0,7 0 0 16,-1-1 1 0,-1 1-1-16,0-1 1 0,-6 2-1 15,-3-1 1-15,-9 0 0 16,0-2-1-16,-9 1 2 16,-3 3-1-16,0 1-1 15,-11 6 1-15,-7 4 0 16,-5 5-1-16,-3 5-1 15,-4 0-3-15,-1 0-14 16,1 2-42-16,3 3-583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52:02.9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7021 3246 900 0,'0'0'597'0,"0"0"-518"15,0 0-40-15,0 0-1 16,0 0 5-16,0 0-20 16,0 0-5-16,0 48-2 15,0-43-4-15,3 0 0 16,-1-3-1-16,-2-2-2 16,1 1 1-16,-1-1-1 0,0 0 0 15,0 0 0-15,0 0-1 16,0 0 2-16,0 0-2 15,0 0 4-15,0 0 1 16,0-13-2-16,0-12-8 16,0-6 0-16,6-5-3 15,6-6 1-15,3-2 1 16,3-3-2-16,4 1 0 16,1 1 0-16,0 4 1 15,0 1-1-15,-2 5 0 16,0 5 1-16,-4 3 0 15,-2 7-1-15,0 2-1 16,-4 6 1-16,-4 6 0 0,-1 1 0 16,-4 5 0-16,-2 0-1 15,1-1 1-15,-1 1 0 16,0 0-1-16,0 0 0 16,0 0-4-16,0 0-8 15,0 0-10-15,0 0-22 16,0 1-9-16,-4 4-222 15</inkml:trace>
  <inkml:trace contextRef="#ctx0" brushRef="#br0" timeOffset="426.5422">7035 2796 1743 0,'0'0'40'0,"0"0"-25"15,0 0-2-15,0 0 4 16,0 0-5-16,0 0-5 15,56-22 2-15,-21 7 1 16,2-1-4-16,-2 0-2 16,-2 5-2-16,-5 1-1 0,-6 1-1 15,-4 4 0 1,-3 2 0-16,-5 3 2 0,-3 0-2 16,-1 0 0-16,-1 5 0 15,4 11 1-15,-5 4 2 16,0 7-2-16,-2 0 0 15,1 2 0-15,-3 2 1 16,0-1-2-16,0-2-7 16,0-2-16-16,0-8-29 15,0-8-111-15</inkml:trace>
  <inkml:trace contextRef="#ctx0" brushRef="#br0" timeOffset="772.2177">7630 2447 1825 0,'0'0'39'0,"0"0"-35"16,0 0-3-16,0 0 14 15,0 0-4-15,-2 79-3 16,7-50-4-16,4 1-3 16,-1-1 0-16,1-5 0 15,-1-4-1-15,0-3 0 16,-4-7-3-16,2-1-10 15,-2-7-16-15,-2-2-32 16,1 0-269-16</inkml:trace>
  <inkml:trace contextRef="#ctx0" brushRef="#br0" timeOffset="1153.0148">7838 2382 1710 0,'0'0'133'16,"0"0"-121"-16,0 0-6 15,0 0 20-15,0 0-5 16,0 0-9-16,5 65-4 16,-2-45-1-16,-2-1-4 15,1 1-1-15,0-1 1 16,4-5-2-16,-2 2-1 15,2-2 0-15,-2-1 1 16,1-3 0-16,-2-3-1 0,1-4 0 16,2 0 0-16,3-3 0 15,4 0 0-15,7 0 1 16,0-6 0-16,5-6-1 16,0-4 0-16,2 1 0 15,0-2-4-15,0 0-2 16,3 0-1-16,-2 1-7 15,-7 5-5-15,-3-3-11 16,-5 5-24-16,-6-1-76 16</inkml:trace>
  <inkml:trace contextRef="#ctx0" brushRef="#br0" timeOffset="1410.0037">8086 2402 1815 0,'0'0'29'15,"0"0"-20"-15,0 0 16 16,0 0-2-16,0 0-12 16,0 0-10-16,-4 41 6 15,4-13-2-15,6 4-3 16,0 2-1-16,-2 0-1 15,6 1 0-15,1-4-4 16,-2-5-17-16,5-7-49 0,-4-5-1040 16</inkml:trace>
  <inkml:trace contextRef="#ctx0" brushRef="#br0" timeOffset="3170.9357">6070 3296 1550 0,'0'0'112'16,"0"0"-76"-16,0 0 2 0,0 0 9 16,0 0-20-16,0 0-9 15,0 0-2-15,-3 3 5 16,3-14-1-16,0-8-15 15,0-4-1-15,0-9-4 16,0-4 2-16,7-8 0 16,8-6-2-16,1-1 0 15,3-1 3-15,6 2-3 16,0 7 0-16,0 7-1 16,-2 6 0-16,-4 7 1 15,-3 8-1-15,-5 5 1 16,-4 3 0-16,-5 4 0 0,-2 2 0 15,0 1-1-15,0 0-6 16,0 0-10-16,0 0-18 16,0 0-32-16,-12 3-656 15</inkml:trace>
  <inkml:trace contextRef="#ctx0" brushRef="#br0" timeOffset="3608.2265">6026 2894 1398 0,'0'0'345'16,"0"0"-310"-16,0 0-18 15,0 0-8-15,0 0-2 16,0 0-1-16,51-67 2 16,-28 48-1-16,5-1 1 15,3 1-2-15,-4 5-4 0,6 1 3 16,-8 3-3-16,-1 2-2 15,-2 8 1-15,-7 0-1 16,1 0 2-16,-3 11 0 16,0 6 2-16,-5 8-1 15,0 1-1-15,-3 7-1 16,-2 0-1-16,0-2 0 16,-3 0-13-16,4-2-18 15,-2-8-44-15,-2-5-389 16</inkml:trace>
  <inkml:trace contextRef="#ctx0" brushRef="#br0" timeOffset="3969.8048">6284 2353 1494 0,'0'0'341'0,"0"0"-319"15,0 0-18-15,0 0 0 16,0 0 3-16,0 0-4 15,5 53 5-15,8-26-4 16,3 1-2-16,-2-1-1 16,1 0 0-16,-3 0-1 15,0-4 0-15,0-1 0 16,-3-6-11-16,-3-2-20 16,-2-5-16-16,-2-5-93 15</inkml:trace>
  <inkml:trace contextRef="#ctx0" brushRef="#br0" timeOffset="4583.1375">6451 2285 1675 0,'0'0'115'0,"0"0"-99"0,0 0 1 16,0 0 6-16,0 0-9 15,0 0-8 1,54-48-1-16,-39 41-1 16,-2 4-3-16,-1 3-1 0,-4 0 0 15,2 0-1-15,-4 8 1 16,-4 8-3-16,-2 4 1 16,0 3 2-16,0 0-3 15,0-4 1-15,0-6 1 16,0-2 0-16,0-2 0 15,0-3-1-15,3-1 1 16,-1-2-1-16,5 0 1 16,1 0 1-16,3 0 0 0,0-1 0 15,0 3 0 1,1-1 0-16,-2 2 0 0,3-1 1 16,-3 4-1-16,-1 1 0 15,0-1 1-15,-3 0 0 16,2 1 0-16,-4-2 0 15,-3 4-1-15,-1 0 2 16,0 3 0-16,0 0 0 16,-13 4 3-16,-9-2-4 15,-4 2 0-15,-3-2 2 16,0-6-3-16,2-8-40 16,0-3-348-16</inkml:trace>
  <inkml:trace contextRef="#ctx0" brushRef="#br0" timeOffset="5699.7205">4806 3394 1357 0,'0'0'343'15,"0"0"-313"-15,0 0-9 16,0 0 23-16,0 0-11 0,0 0-12 15,0 0-13 1,2-63 1-16,1 34 2 0,1-10-2 16,-1-3-4-16,-2-6 0 15,-1-7-2-15,0-3 0 16,0-2 1-16,-2-1-4 16,-7 6 2-16,-3 7 0 15,1 8 0-15,1 7 1 16,-3 8 2-16,2 3-3 15,2 7-1-15,0 5-1 16,5 4 1-16,2 5-1 16,1 1-2-16,1 0-5 0,0 0-13 15,0 0-30 1,0 7-35-16,0 6-98 0</inkml:trace>
  <inkml:trace contextRef="#ctx0" brushRef="#br0" timeOffset="6139.7113">4652 2965 1531 0,'0'0'190'0,"0"0"-152"16,0 0-11-16,0 0-9 15,0 0 0-15,-14-82-2 16,11 54-5-16,-2-2-4 15,1-2 1-15,-1-1 0 16,2 2-5-16,3 3-3 16,0 4 2-16,0 7-2 15,8 3 0-15,1 5-1 16,2 3 1-16,3 4 0 16,4-1-1-16,6 1 0 0,6 2 1 15,3 0 0-15,5 0 0 16,4 7 0-16,7 2-14 15,-4-3-36-15,-4-6-730 16</inkml:trace>
  <inkml:trace contextRef="#ctx0" brushRef="#br0" timeOffset="6670.022">4282 2322 1730 0,'0'0'55'16,"0"0"-29"-16,0 0 2 15,0 0-3-15,0 0-6 16,0 0-11-16,-5-5-5 16,5 5-3-16,0 10 0 15,0 8 0-15,0 7 0 16,7 2 3-16,-1 2-3 15,3-4 0-15,-1 0-1 0,0 0-17 16,1-8-21-16,-1-5-34 16,-5-8-331-16</inkml:trace>
  <inkml:trace contextRef="#ctx0" brushRef="#br0" timeOffset="6904.5812">4497 2227 1362 0,'0'0'427'0,"0"0"-409"15,0 0-12-15,0 0 3 16,0 0-4-16,0 0 0 15,39 66-3-15,-24-35-2 16,0 0-5-16,-9-2-126 16</inkml:trace>
  <inkml:trace contextRef="#ctx0" brushRef="#br0" timeOffset="30906.3729">3755 6590 1314 0,'0'0'69'16,"0"0"6"-16,0 0 21 16,0 0-26-16,0 0-26 15,0 0-13-15,0 0-7 16,-2 5-5-16,2-5-5 15,0 0-3-15,0 0-3 16,-1 0 0-16,1 0 0 16,-3 0-1-16,3 0 1 15,-2 0 0-15,-1 0 1 16,3 0-3-16,-3 0 5 16,-6 0-4-16,0-8-6 0,-1-1-1 15,2-1 1-15,3 2 0 16,0-3-1-16,5 3 2 15,0-1 3-15,0-1 4 16,0 3 1-16,0-2-3 16,0 3-1-16,5 2-2 15,0 1 0-15,3 2-1 16,-1 1-3-16,5 0 0 16,5 6 0-16,-2 11 0 15,1 4 1-15,3 6-1 16,-10 2 0-16,-2 3 0 15,-5 0 0-15,-2-1-1 16,-2-2-2-16,-17 2-1 0,-8-4-1 16,-11-2 2-1,-1-7-1-15,-3-6 2 0,1-5-1 16,6-7-2-16,7 0 5 16,7-7 0-16,3-9 0 15,9-4 1-15,4 1 0 16,3 4-1-16,2 2 3 15,0 5 1-15,7 2-4 16,5 3 3-16,4 1-3 16,4 2 1-16,4 0-1 15,-1 0 2-15,1 11-1 16,-1 3 1-16,-1 3-1 0,0 0 0 16,-1 2 0-16,-4 0-2 15,-1-2 2-15,-2-5 0 16,-5 0-1-16,1-4-2 15,-1-1-7-15,0-1-22 16,0-2-34-16,-3-2-573 16</inkml:trace>
  <inkml:trace contextRef="#ctx0" brushRef="#br0" timeOffset="31237.6469">4122 6632 1859 0,'0'0'30'15,"0"0"-22"-15,0 0-2 16,0 0-1-16,0 0-3 16,0 0-2-16,56 28 2 15,-20-11-1-15,-3 0 0 16,0 0-1-16,-3 0-2 16,-5-2-5-16,-1-1-19 0,-7-7-25 15,-6-5-58-15,-6-2-976 16</inkml:trace>
  <inkml:trace contextRef="#ctx0" brushRef="#br0" timeOffset="31512.5502">4360 6522 1412 0,'0'0'415'16,"0"0"-394"-16,0 0-15 0,0 0-2 15,0 0 8-15,-80 79-4 16,56-40-6-16,-3 3 1 16,3-1-1-16,3-5-2 15,8-4-1-15,1-6-9 16,6-7-22-16,6-5-9 15,0-6-68-15,0-8-787 16</inkml:trace>
  <inkml:trace contextRef="#ctx0" brushRef="#br0" timeOffset="31852.1354">4685 6571 1809 0,'0'0'74'15,"0"0"-63"-15,0 0-3 16,0 0 3-16,0 0-9 15,0 0-1-15,0 43 0 16,0-19 1-16,0 5-1 16,0-1-1-16,0-2 1 0,0-4 0 15,2-1-1-15,-1-3-1 16,0-4-3-16,-1-3-8 16,0-3-12-16,0-3-19 15,0-5-77-15</inkml:trace>
  <inkml:trace contextRef="#ctx0" brushRef="#br0" timeOffset="32383.1985">4988 6532 1595 0,'0'0'225'16,"0"0"-202"-16,0 0-12 15,0 0 10-15,0 0-7 16,0 0-6-16,-41 22-1 16,24-2-3-16,2 3-2 15,2 4 1-15,0 3-3 0,3 2 1 16,6 0-1-16,4-1 2 16,0-1-1-16,3-6-1 15,16-2 0-15,4-5-1 16,5-4-2-16,2-7-2 15,4-4-2-15,-7-2 0 16,0 0-2-16,-6-4 6 16,-9-6 3-16,-8-3 1 15,-4 1 3-15,0-5 0 16,-24 0 5-16,-5 1-4 0,-2 1-4 16,0 5 1-16,7 6-2 15,7 2 0-15,6 2-3 16,11 0-16-16,0 7-66 15,0 0-722-15</inkml:trace>
  <inkml:trace contextRef="#ctx0" brushRef="#br0" timeOffset="33462.491">5106 6096 1637 0,'0'0'147'16,"0"0"-110"-16,0 0-13 0,0 0-6 16,0 0-8-1,0 0-4-15,6-6-5 0,9 6 1 16,4 0-2-16,-1 0 0 15,-4 0 0-15,-5 5-1 16,-2 4 0-16,-3 3 0 16,-2 0-1-16,-2 1-6 15,0 3 3-15,-2-2 0 16,-12 3-1-16,-3-3 2 16,4-1 1-16,1-4-2 15,4-1 1-15,1-3 1 16,7-2 3-16,0-2-2 15,0 4-1-15,0-2 0 16,0 0-2-16,0 3 4 16,3-1 0-16,6 1 2 0,0-1-1 15,1 1 1-15,2 2 4 16,3-1 3-16,-3 0-4 16,1 0 0-16,-3 0-2 15,3 1-1-15,-1-4 1 16,-5 4-1-16,2-1-1 15,-6-2 0-15,0 0 1 16,-3 0-1-16,0 0-3 16,0-1 1-16,-6-1 2 15,-10 1 1-15,-9-3-1 16,-1-1 0-16,-4 0-15 16,2 3-26-16,2 0-136 0</inkml:trace>
  <inkml:trace contextRef="#ctx0" brushRef="#br0" timeOffset="34214.469">5837 6582 1809 0,'0'0'35'16,"0"0"-30"-16,0 0 7 16,0 0 7-16,0 0-5 15,0 0-9-15,25 0-3 16,6 0 0-16,7 0-1 15,-1 0-1-15,4 0 0 16,0 0 0-16,-1 0-1 16,-4 0-4-16,-8 0-4 15,-8 0-9-15,-8 0-13 16,-6 0-5-16,-6 0-12 16,0 0-62-16,0 0-1128 0</inkml:trace>
  <inkml:trace contextRef="#ctx0" brushRef="#br0" timeOffset="34535.6449">6007 6400 1794 0,'0'0'53'16,"0"0"-42"-16,0 0 1 0,0 0-2 16,0 0-7-16,0 0 2 15,-6 75 3-15,6-44-4 16,0 2-1-16,3 2-1 16,3 0-2-16,0 1 1 15,-2-4-1-15,0-5 0 16,1-3-3-16,-2-7-4 15,-1-5-4-15,-2-3-5 16,0-4-14-16,0-2-21 16,0-3-274-16</inkml:trace>
  <inkml:trace contextRef="#ctx0" brushRef="#br0" timeOffset="37897.1848">7016 6489 1708 0,'0'0'96'16,"0"0"-67"-16,0 0-1 15,0 0-2-15,0 0-9 16,0 0-9-16,0 0-4 15,-4-5-2-15,4 5-1 0,0 0-1 16,0 2-1-16,0 15 0 16,0 8 1-16,0 1 2 15,0 1-1-15,4-1-1 16,-2-1 1-16,1-3-1 16,-3-3 1-16,0-4-1 15,0-1-1-15,3-8-2 16,-1-1-2-16,-2-5-12 15,2 0-12-15,3 0-10 16,0-8-43-16</inkml:trace>
  <inkml:trace contextRef="#ctx0" brushRef="#br0" timeOffset="38203.4888">7269 6495 1807 0,'0'0'49'15,"0"0"-34"-15,0 0 3 16,0 0-1-16,0 0-10 16,0 0-7-16,0 20 2 15,0 7-2-15,0 1 1 16,0 1 1-16,0 1-1 15,0-3 0-15,0-1-1 16,3-6 0-16,0-2 1 0,0-6-1 16,1-1-2-1,-2-4-2-15,-1-3-11 0,3-1-19 16,1-3-47-16,0-3-227 16</inkml:trace>
  <inkml:trace contextRef="#ctx0" brushRef="#br0" timeOffset="38512.1046">7649 6575 1132 0,'0'0'743'0,"0"0"-720"15,0 0-14-15,0 0 0 16,0 0-2-16,0 0-7 16,18 15 1-16,10 4 2 15,5 6 0-15,-3-3-3 16,-3 1 1-16,-2 1 0 16,-5-6-1-16,-1-1 0 15,-4-5-4-15,-6-3-6 16,-2-4-11-16,-1-2-11 15,-1-3-29-15,-5 0-67 16</inkml:trace>
  <inkml:trace contextRef="#ctx0" brushRef="#br0" timeOffset="38775.2065">7873 6539 1797 0,'0'0'57'16,"0"0"-39"-16,0 0-9 15,0 0 4-15,0 0-9 16,0 0 0-16,-73 68 0 16,50-34-4-16,1 4 1 15,6-2 1-15,1-1-2 0,0-5-1 16,9-3-11-1,1-7-7-15,4-6-26 0,1-6-42 16,0-8-439-16</inkml:trace>
  <inkml:trace contextRef="#ctx0" brushRef="#br0" timeOffset="39127.3744">8128 6517 1822 0,'0'0'72'15,"0"0"-58"-15,0 0-6 16,0 0 4-16,0 0-5 15,0 0-6-15,-3-5-1 16,3 24 0-16,0 6 1 16,0-2-1-16,9 2 1 15,-3 0-1-15,-2-2 1 16,1-2-1-16,-2-3 0 16,1-2-1-16,-1-5-4 0,-1-4-6 15,-1-3-9 1,2-4-18-16,3 0-42 0,-3 0-325 15</inkml:trace>
  <inkml:trace contextRef="#ctx0" brushRef="#br0" timeOffset="39636.9556">8544 6434 1109 0,'0'0'709'16,"0"0"-685"-16,0 0-12 15,0 0 1-15,0 0 2 16,-82 11-3-16,64 3-5 16,0 3-4-16,5 5 1 15,-1 0-1-15,5 4-1 16,5 1-2-16,4-1 1 16,0 3 0-16,0-4-1 15,7 1 0-15,14-6-1 0,2-4 1 16,7-4 0-16,1-7 0 15,3-2-6-15,-3-3 2 16,-5 0-3-16,-5-7 3 16,-11-6 4-16,-3 0 0 15,-7-5 2-15,-1 1-1 16,-21 2 1-16,-4 1 2 16,-3 7-2-16,2 2-2 15,3 5 1-15,10 0-2 16,7 0 0-16,4 3-8 15,3 6-22-15,0-4-70 16</inkml:trace>
  <inkml:trace contextRef="#ctx0" brushRef="#br0" timeOffset="40417.4522">8707 5903 1778 0,'0'0'43'15,"0"0"-6"-15,0 0-16 16,0 0 1-16,0 0-10 16,0 0 0-16,-11-22-6 15,11 22-3-15,0 0-3 16,0 0-1-16,3 0-1 15,6 0 2-15,6 2 1 16,-1 9-1-16,-1 2-2 16,-1 4 2-16,-3 1-1 15,-2 3 0-15,-2 3 0 16,-5 1 1-16,0 5-1 16,-8 3-1-16,-12-1-2 15,-9-2 0-15,-3-10-2 0,-5-8 4 16,-1-7 2-16,3-5 0 15,4 0 0 1,7-3 0-16,9-11 1 0,5-3-1 16,8 0 2-16,2 1-2 15,0 4-1-15,0 1-1 16,11 4 0-16,2 5 1 16,5 2 1-16,1 0 0 15,5 1-1-15,3 13 1 16,0 5 0-16,3 3 0 15,-2 4 0-15,-1 3 0 16,1 0 0-16,-4-2-1 0,0 0-23 16,-1-5-57-16</inkml:trace>
  <inkml:trace contextRef="#ctx0" brushRef="#br0" timeOffset="40824.5032">9384 6459 1861 0,'0'0'40'16,"0"0"-35"-16,0 0-1 15,0 0 8-15,0 0-2 16,0 0-9-16,10-7 1 15,20 7-2-15,7 0 2 16,6 0-1-16,-2 0-1 16,-5 0-3-16,-2 0-7 0,-4 0-10 15,-5 0-16-15,-9 0-38 16,-7-7-463-16</inkml:trace>
  <inkml:trace contextRef="#ctx0" brushRef="#br0" timeOffset="41125.6276">9548 6293 1816 0,'0'0'34'16,"0"0"-10"-16,0 0-1 15,0 0-10-15,0 0-9 16,0 0-4-16,-3 38 0 16,1-3 1-16,2 2 1 15,0 2-1-15,0-2-1 16,0-1 1-16,0-2-1 16,0-5-2-16,2-10-6 15,4-4-11-15,0-8-19 16,1-5-47-16,1-2-1682 15</inkml:trace>
  <inkml:trace contextRef="#ctx0" brushRef="#br0" timeOffset="42321.3038">10341 6400 1516 0,'0'0'237'0,"0"0"-219"16,0 0 3-16,0 0 3 15,0 0-4-15,0 0-7 16,-48-8-6-16,38 8-4 15,1 0 0-15,2 0-1 16,-2 3 0-16,3 4-1 0,1 2 0 16,2 0 0-16,0 1 0 15,3 2 1-15,0-1-1 16,0 3 0-16,0 0 0 16,6 1-1-16,7 2 1 15,4 2 0-15,4-2 1 16,7 4-2-16,5-1 1 15,-2-1-1-15,-1 1 1 16,-4-3-1-16,-8 0 0 16,-2-1 0-16,-8-2 0 15,-5-3-1-15,-3 0-2 16,0-1 0-16,-11-3-1 16,-13-1 2-16,-11-4-14 15,-4-2-23-15,-3 0 16 16,5 0 9-16,5-15 11 0,5-2 3 15,13-1 3-15,4-2 5 16,10 0-3-16,0 2 1 16,8-2-6-16,13 3-1 15,4-4 1-15,4 1 0 16,-1 0 1-16,0-1-1 16,-7 1 0-16,-3-1 0 15,-6-1 0-15,-5 0 4 16,-7-2 8-16,0 2 2 15,0 6-9-15,-14 0-1 16,-5 10 0-16,-4 3-3 0,0 3-1 16,-2 0-3-16,1 0-13 15,6 9-22-15,7 5-29 16,6-1-393-16</inkml:trace>
  <inkml:trace contextRef="#ctx0" brushRef="#br0" timeOffset="42675.6205">10783 6445 1808 0,'0'0'73'15,"0"0"-59"-15,0 0-3 16,0 0-4-16,0 0-4 16,0 0-2-16,24 4-1 15,4 11 2-15,8 5 0 16,-4-1-2-16,0 3 1 0,-4-2-1 15,-5-2-1 1,-2 0-5-16,-5-2-13 0,-4-4-22 16,-6-4-33-16,-4-4-85 15</inkml:trace>
  <inkml:trace contextRef="#ctx0" brushRef="#br0" timeOffset="42921.2025">11043 6395 202 0,'0'0'1631'0,"0"0"-1604"16,0 0-18-16,0 0 3 15,0 0-1-15,0 0-3 16,-91 50-4-16,74-25-1 0,1 1-2 15,2 4-1-15,1-2 0 16,4 2-5-16,1-2-17 16,4-4-25-16,0-4-101 15</inkml:trace>
  <inkml:trace contextRef="#ctx0" brushRef="#br0" timeOffset="43295.0902">11358 6450 371 0,'0'0'1512'0,"0"0"-1492"16,0 0-12-16,0 0 2 15,0 0-1-15,0 0-8 16,0 9-1-16,0 7 0 16,0 5 2-16,0 5-1 15,0-1 0-15,0 1-1 0,0-1 0 16,0-2 0-16,0 1 0 15,0-4-6-15,0-6-3 16,-1 0-12-16,1-8-23 16,0-6-98-16</inkml:trace>
  <inkml:trace contextRef="#ctx0" brushRef="#br0" timeOffset="43813.1904">11769 6389 1730 0,'0'0'105'0,"0"0"-89"16,0 0-5-16,0 0 14 15,0 0-6-15,0 0-13 16,-73 15-3-16,59 1 0 16,2 1 0-16,-3 5-1 15,4 3 0-15,1 2-1 16,4 3 1-16,2-1-1 0,4 0-1 15,0 0 0-15,4-4 0 16,13-4 0 0,7-2-3-16,3-8-1 0,7-4 3 15,-1-5-3-15,-3-2-3 16,-4 0 2-16,-7-2 2 16,-5-10 3-16,-8-1 1 15,-6-5 0-15,0 2-1 16,-11 0 0-16,-15 1 1 15,-11 6-1-15,-6 4 2 16,2 5-2-16,7 0 0 16,13 0-2-16,7 12-6 0,8 1-24 15,6-5-66-15,0-3-977 16</inkml:trace>
  <inkml:trace contextRef="#ctx0" brushRef="#br0" timeOffset="44262.9055">11979 5888 1832 0,'0'0'38'15,"0"0"-11"-15,0 0-10 0,0 0 0 16,0 0-8-16,0 0-9 16,-9 0 0-16,5 20-3 15,0 13 1-15,2 6 2 16,-1 5-17-16,3 2-28 15,0-3-191-15</inkml:trace>
  <inkml:trace contextRef="#ctx0" brushRef="#br0" timeOffset="44700.3993">12543 6496 1316 0,'0'0'541'16,"0"0"-525"-16,0 0-10 15,0 0 8-15,0 0 4 16,0 0-11-16,31-5-6 15,-3 0 1-15,4 2-2 16,4-1 0-16,0 3-6 16,-2 1-3-16,-1 0-11 15,-8 0-12-15,-7 0-13 16,-8 0-48-16,-6 0-174 16</inkml:trace>
  <inkml:trace contextRef="#ctx0" brushRef="#br0" timeOffset="45009.8573">12700 6334 1826 0,'0'0'35'0,"0"0"-28"16,0 0 1-16,0 0 0 16,0 0-7-16,0 0 0 15,-14 58 5-15,10-27-6 0,2 0 1 16,1 1 1-16,1 2-2 16,0-7 0-16,0-1-1 15,0-4-12-15,0-5-10 16,0-3-16-16,1-5-14 15,-1-6-208-15</inkml:trace>
  <inkml:trace contextRef="#ctx0" brushRef="#br0" timeOffset="46200.4088">13485 6343 1770 0,'0'0'75'0,"0"0"-59"16,0 0 6 0,0 0 3-16,0 0-12 0,0 0-6 15,0-2-5-15,0 2-2 16,0 5-1-16,0 10 1 16,2 6-1-16,3 5 2 15,-1-1-1-15,1 1 1 16,-1-1-1-16,2-3 0 15,-2-2 0-15,-1-3 1 16,-1-2-2-16,-1-8 0 16,1 1-4-16,-2-6-2 15,0 1-12-15,0-2-9 16,0-1-41-16,0 0-124 16</inkml:trace>
  <inkml:trace contextRef="#ctx0" brushRef="#br0" timeOffset="46851.585">13726 6341 1731 0,'0'0'121'0,"0"0"-102"16,0 0-8-16,0 0-4 16,0 0 1-16,0 0-4 15,0 0-2-15,85-34-2 16,-62 34 0-16,0 0 0 15,-5 4-2-15,-5 6 1 16,-4 5-2-16,-6-1 1 16,-3 3-1-16,0 3-3 15,-12-1 4-15,-8 0 2 16,-3 1-6-16,4-4 3 0,-1-2 0 16,8-1 2-16,3-5-1 15,5-4 0 1,4-1 0-16,0-1-1 0,0 1-1 15,0-2 4-15,10 2 0 16,-1 0 1-16,2-1 1 16,-1 1 2-16,3 0 1 15,4 2-1-15,-2-1-2 16,3 3-1-16,-5 1 1 16,1 3-2-16,-4 1 1 15,-2-1-1-15,-2 3 0 16,-4-2-1-16,-2 2-1 15,0 3-1-15,-7-3 2 0,-8-1 0 16,-6-1-2 0,-1-5-3-16,1-3-5 0,-3-2-2 15,3-2 8-15,6 0-1 16,2-4 6-16,6-8-4 16,4 3-16-16,3 1-24 15,0 1-100-15</inkml:trace>
  <inkml:trace contextRef="#ctx0" brushRef="#br0" timeOffset="47176.6082">14354 6394 1881 0,'0'0'27'0,"0"0"-18"16,0 0-1-16,0 0-2 16,0 0-3-16,0 0-3 15,19 22 1-15,5-1 0 16,4 1 0-16,-1 2-1 15,-4-4 0-15,-6 2-2 16,0-4-6-16,-4-1-12 0,-2-3-14 16,-4-4-26-1,2-6-141-15</inkml:trace>
  <inkml:trace contextRef="#ctx0" brushRef="#br0" timeOffset="47413.056">14537 6366 1739 0,'0'0'105'16,"0"0"-96"-16,0 0-8 0,0 0 10 15,0 0 5-15,-97 76-10 16,78-47-4-16,-1 0 0 15,1 3-2-15,4-1-2 16,-1-4-19-16,5-5-44 16,2-8-311-16</inkml:trace>
  <inkml:trace contextRef="#ctx0" brushRef="#br0" timeOffset="47743.4579">14825 6341 1893 0,'0'0'24'15,"0"0"-24"-15,0 0 0 16,0 0 0-16,0 0 1 16,0 0 5-16,-2 95-4 15,2-64 1-15,0 0-2 16,0-3-1-16,0-1 0 16,0-6 0-16,0-3-6 15,0-3-9-15,0-5-15 0,0-8-33 16,0-2-207-16</inkml:trace>
  <inkml:trace contextRef="#ctx0" brushRef="#br0" timeOffset="48252.6129">15169 6299 1808 0,'0'0'29'16,"0"0"-17"-16,0 0 7 15,0 0 0-15,0 0-4 16,0 0-7-16,-63 29-3 16,47-13-3-16,0 4 3 15,1 2-3-15,-1 6 1 16,4 0 0-16,2 2-3 16,4-2 1-16,4 0 0 0,2-3 0 15,0 0-2 1,11-4 1-16,9-3 0 0,7-4-1 15,3-5 0-15,1-6-1 16,1-3-1-16,-3 0 3 16,-5 0-2-16,-6-9 1 15,-9-6 1-15,-9-2 0 16,0-1-1-16,-12-2 0 16,-16 1 1-16,-3 3 0 15,1 7 0-15,6 4-5 16,3 5-8-16,6 0-14 15,6 5-77-15</inkml:trace>
  <inkml:trace contextRef="#ctx0" brushRef="#br0" timeOffset="48733.1683">15372 5886 1821 0,'0'0'37'0,"0"0"-28"16,0 0 1-16,0 0 3 15,0 0-4-15,0 0-5 16,-62 55-2-16,60-30-2 16,2 1 0-16,0 0 0 15,11-3 0-15,10-5 0 16,5-4 1-16,3-5-1 15,-4-7 0-15,-1-2 0 16,-5 0 0-16,-5-14 0 0,-5-6 1 16,-9-4 0-1,0-1 1-15,-3-3 1 0,-15 2-2 16,-3 6 2-16,0 5-3 16,-1 14-1-16,4 1 0 15,1 13-28-15,4 8-59 16</inkml:trace>
  <inkml:trace contextRef="#ctx0" brushRef="#br0" timeOffset="49261.2248">16206 6355 699 0,'0'0'1160'15,"0"0"-1138"-15,0 0-5 16,0 0-1-16,0 0-3 16,0 0-10-16,27-9-2 0,6 6 0 15,9 1-1 1,3 2-4-16,5 0-23 0,-2 0-54 15,-2 0-333-15</inkml:trace>
  <inkml:trace contextRef="#ctx0" brushRef="#br0" timeOffset="49457.0839">16206 6526 1801 0,'0'0'77'0,"0"0"-76"16,0 0-1-16,0 0 3 15,131-1-3-15,-51-2-2 16,6-4-39 0,-2 1-259-16</inkml:trace>
  <inkml:trace contextRef="#ctx0" brushRef="#br0" timeOffset="53413.1432">3441 8665 1847 0,'0'0'30'0,"0"0"-13"16,0 0-4-16,0 0 1 15,0 0-7-15,0 0-1 16,0 0-6-16,0 0 0 15,0 4-1-15,0 12-3 16,0 6 4-16,3 6 3 16,0-2-3-16,2 2 1 15,-2 1-1-15,-2-4 1 16,1-1-1-16,-2-5 0 16,0-2 0-16,0-2 1 15,3-5-1-15,-3-5 0 16,0-1 0-16,0-2 0 0,0-2-6 15,0 0-2-15,3 0-8 16,3 0-12-16,0-6-15 16,1-9-265-16</inkml:trace>
  <inkml:trace contextRef="#ctx0" brushRef="#br0" timeOffset="53955.0894">3715 8682 1807 0,'0'0'36'0,"0"0"-32"15,0 0-2-15,0 0 9 16,0 0-4-16,0 0-2 15,-10 40 2-15,8-23-2 16,-1 0 0-16,1-1-4 16,-1 1 4-16,3 1-2 15,0-1-2-15,0-2 1 16,10 1-1-16,0-4-1 16,4-2 1-16,6-3-1 15,0-5 1-15,0-2-1 0,5 0 2 16,-4-3-2-1,-4-8 0-15,-4-3 0 0,-4 3 0 16,-6 2-1-16,0 2 0 16,-3 1 1-16,0 2-1 15,0 1 1-15,0 1 3 16,0 2 3-16,0 0 0 16,0 0-3-16,-3 0-3 15,3 0 0-15,-3 10-2 16,3 8 2-16,-5 5 0 0,5 1 0 15,0-1 0 1,0-1 1-16,0-1-1 0,0-4 0 16,5-2-2-1,1-7-4-15,3-2-8 0,-5-5-17 16,7-1-57-16,3-4-1459 16</inkml:trace>
  <inkml:trace contextRef="#ctx0" brushRef="#br0" timeOffset="54257.8892">4159 8722 1739 0,'0'0'154'0,"0"0"-138"16,0 0-8-16,0 0 1 15,0 0-5-15,0 0-4 16,19 2 0-16,5 14 0 16,6 4 1-16,1 0 0 15,-1 1-1-15,1-1 0 16,-2-1 0-16,-4-2-5 16,-2-5-5-16,-4-1-10 15,-3-5-15-15,-5-6-16 16,-2 0-45-16,-3 0-1277 15</inkml:trace>
  <inkml:trace contextRef="#ctx0" brushRef="#br0" timeOffset="54490.5504">4420 8661 1680 0,'0'0'153'15,"0"0"-121"-15,0 0-17 16,0 0-2-16,0 0-6 16,0 0-3-16,-61 41-1 15,47-14-1-15,-1 2-1 16,5 1-1-16,-3 0 1 16,2-1-1-16,5-2-9 15,0-4-14-15,2-6-26 0,4-8-99 16</inkml:trace>
  <inkml:trace contextRef="#ctx0" brushRef="#br0" timeOffset="54832.5943">4788 8637 1800 0,'0'0'102'0,"0"0"-93"16,0 0-6-16,0 0-1 15,0 0 2-15,0 0 0 16,-19 84 0-16,19-57-1 15,0-1 0-15,0 1-2 16,0-2-1-16,0-3 0 16,0-1 0-16,0-4-1 15,4-5-5-15,1-4-9 16,-2-4-14-16,3-4-22 16,1 0-94-16</inkml:trace>
  <inkml:trace contextRef="#ctx0" brushRef="#br0" timeOffset="55393.2166">5149 8626 1852 0,'0'0'31'16,"0"0"-14"-16,0 0-4 15,0 0-1-15,0 0-5 16,0 0-2-16,-75 9-2 16,59 5-2-16,0 8 0 15,2 5-1-15,5 2 1 16,-1 2-1-16,7 0 1 16,3 2-1-16,0-3-2 15,3 1 2-15,12-4 0 0,6-5-1 16,3-5-4-1,3-5 1-15,4-9-3 0,2-3 4 16,-3 0-4-16,-5-5 0 16,-7-7 3-16,-10-5 4 15,-8 0 0-15,0-2 2 16,-2 0-2-16,-17 4 1 16,-1 3 0-16,-10 6 1 15,2 3-1-15,1 3-1 16,8 0 0-16,5 0-2 15,8 5-25-15,4 3-49 16,2-7-504-16</inkml:trace>
  <inkml:trace contextRef="#ctx0" brushRef="#br0" timeOffset="55718.5249">5145 8291 1247 0,'0'0'620'16,"0"0"-609"-16,0 0-10 16,0 0 1-16,0 0-1 15,0 0 0-15,59-5 1 16,-24 5-2-16,-1 0-2 16,-3 4-27-16,-4-4-55 15</inkml:trace>
  <inkml:trace contextRef="#ctx0" brushRef="#br0" timeOffset="55989.5066">5509 8115 1818 0,'0'0'76'0,"0"0"-69"15,0 0-4-15,0 0-3 16,0 0-3-16,0 0 0 16,-5 64 2-16,5-22 0 15,0 3-14-15,0 2-45 16,0-2-308-16</inkml:trace>
  <inkml:trace contextRef="#ctx0" brushRef="#br0" timeOffset="56373.7182">5837 8789 1881 0,'0'0'23'0,"0"0"-19"16,0 0 7-16,0 0 2 16,0 0-8-16,0 0-4 15,46-4 1-15,-5 4-1 16,3 0 0-16,4 0-1 16,-5 0-2-16,-1 0-8 0,-2 0-6 15,-10 0-19-15,-12 0-28 16,-3 0-151-16</inkml:trace>
  <inkml:trace contextRef="#ctx0" brushRef="#br0" timeOffset="56685.6285">5996 8593 1773 0,'0'0'94'0,"0"0"-74"16,0 0-6-16,0 0-2 16,0 0-5-16,0 0-7 15,-4 34 0-15,4-1 1 16,0 0 0-16,0 0-1 15,4-1 1-15,1-2-1 16,-2-3 0-16,3-3-1 16,0-3-7-16,-5-3-15 15,1-5-11-15,-2-6-82 16</inkml:trace>
  <inkml:trace contextRef="#ctx0" brushRef="#br0" timeOffset="57762.4894">7042 8554 1796 0,'0'0'36'0,"0"0"-25"15,0 0 6-15,0 0 2 16,0 0-1-16,0 0-4 15,-40-31-9-15,38 22-1 16,2 1 1-16,0 1 0 16,0 2-2-16,0 0-1 15,0 2 0-15,0 2-2 16,2 1 0-16,2 0 0 16,6 4-2-16,4 13 0 15,4 8 1-15,-3 6 1 0,-3 5-3 16,-6 2-1-16,-3 2 0 15,-3 0-7-15,0 0-6 16,-6-4 0-16,-15-4-2 16,-6-9 7-16,-3-6-14 15,-4-7-20-15,1-10 3 16,2 0-28-16,2-2 10 16,10-13 61-16,7-3 9 15,9 1 29-15,3 0 17 16,0 1-4-16,3 4-11 15,9 0-21-15,4 3 0 16,0 3-7-16,3 2-2 0,3 4-1 16,1 0-2-16,4 0 0 15,-1 5-2-15,-1 9-2 16,1 3-2-16,-4-2 2 16,-2 2-3-16,1-3 1 15,-2 1-1-15,-3-1-2 16,1-5-9-16,2-1-23 15,2-8-47-15,-1 0-1241 16</inkml:trace>
  <inkml:trace contextRef="#ctx0" brushRef="#br0" timeOffset="58022.8598">7424 8664 1890 0,'0'0'22'16,"0"0"-16"-16,0 0 1 15,0 0-4-15,0 0-2 16,0 0 0-16,58 34 1 16,-30-16-1-16,4 2-1 15,-4 0 0-15,-1-1-1 16,-6 0-3-16,1-2-20 15,-4-4-13-15,-4-6-60 16,-6-5-956-16</inkml:trace>
  <inkml:trace contextRef="#ctx0" brushRef="#br0" timeOffset="58255.5316">7607 8652 1795 0,'0'0'32'16,"0"0"-12"-16,0 0-6 15,0 0 3-15,0 0-10 16,-91 41 1-16,75-18-6 16,3 2-1-16,2 4-1 15,1 0 0-15,3 0-11 16,2 0-18-16,3-9-64 15,2-4-1603-15</inkml:trace>
  <inkml:trace contextRef="#ctx0" brushRef="#br0" timeOffset="58560.3512">7918 8576 1852 0,'0'0'29'16,"0"0"-29"-16,0 0 1 15,0 0 2-15,0 0 7 16,0 88-4-16,0-59-3 15,0 0-2-15,0 2-1 16,0-4 1-16,1-3-1 16,5-4-14-16,-2-6-9 15,1-8-46-15,4-4-218 16</inkml:trace>
  <inkml:trace contextRef="#ctx0" brushRef="#br0" timeOffset="59060.7323">8268 8540 1796 0,'0'0'46'16,"0"0"-29"-16,0 0 4 0,0 0-5 15,0 0-6-15,0 0-4 16,-54 22-3-16,39-5 0 16,1 2 0-16,1 3-2 15,2 2 1-15,2 1 0 16,6 1 0-16,1 1-1 15,2 0 0-15,0-2 0 16,0-2-1-16,12-4 0 16,8 0 0-16,0-6 0 15,5-1 0-15,1-6 0 16,3-5-2-16,-3-1 0 16,-2 0-2-16,-7-3 3 0,-7-8 1 15,-7-2 0 1,-3 1 1-16,-3-5-1 15,-16 0 1-15,-11 3 0 0,-4-1-1 16,-6 3 0-16,8 5 0 16,5 5-3-16,12 2-7 15,8 0-33-15,7 12-98 16</inkml:trace>
  <inkml:trace contextRef="#ctx0" brushRef="#br0" timeOffset="59508.4727">8307 8223 1657 0,'0'0'164'0,"0"0"-148"15,0 0-10-15,0 0 9 16,0 0-4-16,0 0-5 16,31-7-5-16,-13 7-1 15,-1 0 0-15,2 0 0 16,-8 5-5-16,5 2-29 15,-7-2-64-15</inkml:trace>
  <inkml:trace contextRef="#ctx0" brushRef="#br0" timeOffset="60029.7202">8720 8087 1838 0,'0'0'23'16,"0"0"-5"-16,0 0-7 16,0 0 0-16,0 0-4 15,0 0-4-15,31-17-2 16,-7 17-1-16,2 5 0 15,-2 10-1-15,-4 2 1 16,-6 0 0-16,-4 3-2 0,-7 4-1 16,-3 5-1-16,-12 5 0 15,-16 0 2-15,-5-2 0 16,3-2 1-16,6-5 0 16,5-5 0-16,11-4 1 15,5-4-1-15,3-1 1 16,0-2-1-16,11-2 1 15,23-4 1-15,14-3-1 16,16 0-50-16,11-8-880 16</inkml:trace>
  <inkml:trace contextRef="#ctx0" brushRef="#br0" timeOffset="60631.3468">9772 8516 1820 0,'0'0'49'0,"0"0"-26"15,0 0 0-15,0 0-6 16,0 0-9-16,0 0-4 16,59 2 0-16,-14-2-4 15,3 0 0-15,2 0-3 16,3 2-9-16,-4 2-18 15,-3 0-66-15</inkml:trace>
  <inkml:trace contextRef="#ctx0" brushRef="#br0" timeOffset="60808.6353">9827 8732 1889 0,'0'0'14'16,"0"0"-12"-16,0 0-2 16,130-3 0-16,-45-5-15 15,12-6-41-15,14-3-500 16</inkml:trace>
  <inkml:trace contextRef="#ctx0" brushRef="#br0" timeOffset="67075.9553">17847 6157 1554 0,'0'0'283'0,"0"0"-258"15,0 0-11-15,0 0 3 16,0 0 1-16,0 0-8 16,0 0-5-16,-4 14-3 15,4-9-1-15,0 4 0 0,-3 8-1 16,3 5 1 0,0 5 1-16,-2 2-1 0,1 1 0 15,1-2-1-15,-2 1 1 16,2-4-1-16,0 0 0 15,0-3 0-15,0-2-1 16,0-5-2-16,0-3-1 16,0-2-4-16,0-1-5 15,0-2-16-15,0 1-18 16,0-5-52-16,0-3-508 16</inkml:trace>
  <inkml:trace contextRef="#ctx0" brushRef="#br0" timeOffset="67525.7117">18252 6084 1767 0,'0'0'85'0,"0"0"-69"16,0 0-5-16,0 0 6 0,0 0-3 15,0 0-10-15,0 3-4 16,0 17 1-16,0 8 2 15,0 5-1-15,0 1-1 16,2 1 0-16,1-3 0 16,2-1 0-16,-2-3 0 15,0-6-1-15,0 0 0 16,-3-7 0-16,5-2 0 16,-3-4 1-16,-1-5-2 15,1 0 1-15,-1-2-3 16,1 1-3-16,-1 0-8 0,4-3-12 15,-3 3-16 1,5-3-42-16,-1 0-943 0</inkml:trace>
  <inkml:trace contextRef="#ctx0" brushRef="#br0" timeOffset="68336.5971">18718 6125 1388 0,'0'0'411'16,"0"0"-380"-16,0 0-9 16,0 0 5-16,0 0-2 15,0 0-14-15,0 0-4 16,0 2-3-16,0-2-1 16,0 0 2-16,0 1-2 15,0-1-3-15,0 1 0 16,0 1 2-16,0 0-2 15,0 7-1-15,0 3 1 16,2 8 0-16,1 2 2 16,0 0-1-16,-2 2-1 15,1 3 1-15,-1-1-1 16,2 0 0-16,-2 0 0 0,2-3 1 16,0-4-1-16,-1 0 0 15,1-4-1-15,-2-1 1 16,1-2 1-16,-2-2-1 15,2 0 0-15,-2-4 0 16,0 2 0-16,0-5 1 16,0-1-2-16,0-1 1 15,0-1 0-15,0 0 0 16,0 0 0-16,0 0 0 16,0 0 1-16,0 0-1 15,0 0 0-15,0 0 1 16,0 0-1-16,0 0 1 0,0 0-1 15,1 0 0 1,-1 0 0-16,2 0 0 0,-2 0 0 16,0 0 0-16,0 0-1 15,0 0-1-15,0 0-4 16,3-5-9-16,-2-7-22 16,2 1-45-16</inkml:trace>
  <inkml:trace contextRef="#ctx0" brushRef="#br0" timeOffset="69782.6676">19207 6154 1762 0,'0'0'45'0,"0"0"-28"16,0 0 14-16,0 0-4 15,0 0-6-15,0 0-13 16,-4-3-3-16,4 3-3 16,-2 0-2-16,1 8 1 15,-4 11-1-15,-2 6 2 16,-2 1-1-16,0 4 3 0,-2-1-2 16,1-1-1-16,1 0 0 15,3-5-1-15,3-3 0 16,2-4 1-16,1-3 1 15,0-4-2-15,0 2 0 16,13-5 0-16,11 1 1 16,7-4 0-16,10-3 2 15,8 0-2-15,-2 0-1 16,3 0 0-16,-7 0 1 16,-6-3-1-16,-7-1 0 15,-6 4-1-15,-4-3-2 16,-6 3-1-16,-3-2-5 0,-4 1-10 15,-2-1-6 1,-2 2-30-16,-3 0-72 0,0-1-1078 16</inkml:trace>
  <inkml:trace contextRef="#ctx0" brushRef="#br0" timeOffset="70072.3801">19396 6336 1811 0,'0'0'68'0,"0"0"-61"16,0 0 0-16,0 0 8 0,0 0-9 16,0 0-5-16,-5 30-1 15,5-2 5-15,0 1-3 16,0 1-1-16,1 1 0 15,3-3 0-15,3-3-1 16,-4-3 0-16,1-6-5 16,-2-1-2-16,1-7-11 15,1-4-23-15,2-4-65 16,4 0-537-16</inkml:trace>
  <inkml:trace contextRef="#ctx0" brushRef="#br0" timeOffset="70738.1146">20064 6251 1794 0,'0'0'43'0,"0"0"-30"0,0 0 9 16,0 0-5-16,0 0-3 15,0 0-2-15,-67-49-8 16,41 46-1-16,-4 3-2 15,-3 0-1-15,2 0 2 16,3 11-2-16,7 4 1 16,5 2-1-16,5 2 0 15,6 2-1-15,5 1 1 16,0-2-2-16,6-6-2 16,14-2 0-16,8-2 0 15,8-7-5-15,0-3-7 16,-2 0-5-16,-2-8-6 0,-6-6 1 15,-6-3 19 1,-5 2 7-16,-6 2 0 0,-5 0 14 16,-4 4 11-16,0 1 3 15,0 1-7-15,0 6 0 16,0 0-9-16,0 1-4 16,0 0-4-16,0 0-4 15,0 2 0-15,0 16-2 16,0 9 1-16,2 5 2 15,-1 7 0-15,5 0-1 16,-3 1 0-16,1-3 0 16,1-2 1-16,0-3-1 15,-1-8 0-15,-1-4 0 16,1-7 0-16,-2-7-1 16,-1-3-2-16,-1-3-3 0,0 0-5 15,0-10-18 1,0-12-179-16</inkml:trace>
  <inkml:trace contextRef="#ctx0" brushRef="#br0" timeOffset="71383.4981">18006 5649 1816 0,'0'0'16'0,"0"0"-7"16,-107 0 3-16,65 11 5 0,-5 11-7 15,-1 12-3 1,-6 15-4-16,-1 11 2 0,0 15-4 16,6 9 4-16,4 11-4 15,9 8 1-15,12 6-1 16,15 0-1-16,9 0 1 16,32-4 0-16,33-8-1 15,37-9 1-15,26-12-1 16,24-15-9-16,5-15-20 15,-1-20-97-15</inkml:trace>
  <inkml:trace contextRef="#ctx0" brushRef="#br0" timeOffset="72094.2533">20507 5690 1799 0,'0'0'18'15,"0"0"14"-15,0 0-9 0,0 0-3 16,0 0-7-16,0 0-3 16,3-10-8-16,22 15-2 15,11 19 1-15,8 13 0 16,4 16 0-16,4 14 0 16,-4 14 0-16,-5 15-1 15,-13 6 0-15,-16-1 1 16,-14-6-1-16,-5-11 0 15,-23-9 0-15,-8-12-4 16,-4-7 2-16,-3-10-2 0,1-7 2 16,4-10-1-16,8-5-2 15,10-11-1-15,9-4-5 16,8-5-7-16,3-3-6 16,0-1-28-16,6 0-196 15</inkml:trace>
  <inkml:trace contextRef="#ctx0" brushRef="#br0" timeOffset="72515.9844">21055 6665 1875 0,'0'0'15'16,"0"0"-10"-16,0 0 1 16,0 0 0-16,0 0-5 15,0 0 0-15,-15 53 3 16,10-25-1-16,2 0-3 16,1-2 1-16,2-1 0 15,0-4-1-15,0-2-1 16,0-4-10-16,2-3-19 15,9-5-17-15,-2-7-80 16</inkml:trace>
  <inkml:trace contextRef="#ctx0" brushRef="#br0" timeOffset="72936.446">21279 6740 1772 0,'0'0'76'16,"0"0"-66"-16,0 0-5 15,0 0 11-15,0 0-4 16,0 0-7-16,-36 62 2 15,36-42-5-15,0 0 0 16,0 3-1-16,8-5 1 0,4 1-1 16,7-4-1-16,1-5 0 15,5-6 0-15,0-4 0 16,2 0 2-16,0-15-1 16,-6-6 0-16,-6 1 0 15,-8-3 1-15,-7-1-1 16,0-1 2-16,-12 1 0 15,-11 2-3-15,-1 3 2 16,-3 5-2-16,0 8 0 16,0 6-1-16,6 0-4 15,3 10-23-15,8 2-73 16</inkml:trace>
  <inkml:trace contextRef="#ctx0" brushRef="#br0" timeOffset="75888.7215">11168 8215 1763 0,'0'0'26'0,"0"0"-10"16,0 0 6-16,0 0-1 16,0 0-10-16,0 0-8 15,0 0 0-15,-54 3-2 16,48 5 2-16,1 2-2 15,4 1 2-15,1 4-3 16,0-3 3-16,0 4-2 16,0 1 1-16,8-2 0 15,6 4 2-15,2 1 1 16,4 1-3-16,6 2-1 16,5-1 0-16,5 4 1 0,5 2 0 15,0-1-2-15,-1 3 0 16,-4-1 0-16,-8-3-1 15,-7 1-2-15,-10-1-2 16,-8-4 1-16,-3 0 2 16,-6-2-1-16,-20-3-1 15,-5-3-2-15,-6-4-4 16,-4-7 5-16,5-3 4 16,4 0 1-16,8-6 2 15,9-9 9-15,7-2 1 16,7-3-4-16,1-2-4 15,0-3-3-15,15-2-1 16,6-3 0-16,3 2-1 16,1 0 0-16,2-1-3 15,-5 1 1-15,1-2 3 0,-9 3-3 16,-9-3 2-16,-5 2 1 16,0 0-2-16,-24 6-1 15,-6 4 0-15,-7 5-8 16,-5 6 0-16,3 5-5 15,5 2-26-15,6 0-135 16</inkml:trace>
  <inkml:trace contextRef="#ctx0" brushRef="#br0" timeOffset="76603.5232">10635 8405 1746 0,'0'0'79'0,"0"0"-60"0,0 0-4 16,0 0 3-16,0 0-6 15,0 0-4-15,-76 72 0 16,68-45-5-16,6 3-1 16,2 0 0-16,0-2 0 15,1-2 0-15,15-4 0 16,4-5-1-16,6-3-1 16,6-6 2-16,0-5-1 15,-1-3 0-15,-6 0-1 16,-4-6 2-16,-3-9-2 15,-8-4 1-15,-8-3 1 16,-2 0-2-16,0-4 0 16,-13-1 0-16,-11-2 0 15,-2 0-1-15,-2 7 0 16,7 8-2-16,3 7-2 0,7 7-10 16,6 0-19-16,5 1-77 15,0 12-906-15</inkml:trace>
  <inkml:trace contextRef="#ctx0" brushRef="#br0" timeOffset="76871.4953">10939 8540 1878 0,'0'0'43'16,"0"0"-32"-16,0 0 6 16,0 0-1-16,0 0-9 15,0 0-7-15,0-2-7 16,0 2-20-16,0 0-59 15</inkml:trace>
  <inkml:trace contextRef="#ctx0" brushRef="#br0" timeOffset="77877.6655">11748 8328 1636 0,'0'0'141'15,"0"0"-121"-15,0 0-3 16,0 0 11-16,0 0-11 0,0 0-9 16,-48 11-2-1,44-1-2-15,2 2-2 0,1 2 2 16,1 3 0-16,0-2 0 15,0 5 2-15,6 0 2 16,4 1-2-16,7 0-2 16,8 1 0-16,6 0 0 15,4-1-2-15,5 1-1 16,-1 0 0-16,-1 0-1 16,-5 1 1-16,-5-2-1 15,-6-2 0-15,-8-1 0 16,-8-3-3-16,-6-2-2 15,0 1 3-15,-17-4 0 16,-12-2-1-16,-5-4-1 16,-3-4 3-16,-4 0 1 0,1-12 0 15,6-8 0-15,10-1 2 16,9-1 4-16,10 0-3 16,5 0-2-16,0 0-1 15,14 1 0-15,10-1 0 16,3-2-2-1,4 3 2-15,-1-1 0 0,-4 0 1 16,-2 0-1-16,-7 3 0 16,-4 0 0-16,-8 4 1 15,-5 0 1-15,0-1-2 16,-21 3 1-16,-7 1-1 16,-8 7 0-16,1 4 2 0,4 1-2 15,3 0-1-15,7 0-8 16,10 6-23-16,10 1-84 15</inkml:trace>
  <inkml:trace contextRef="#ctx0" brushRef="#br0" timeOffset="80174.0925">12475 8431 1644 0,'0'0'81'15,"0"0"-69"-15,0 0 11 16,0 0 11-16,0 0-6 16,0 0-12-16,0-9-5 15,0 6-7-15,-3-4 2 0,-2 2 1 16,-1-2 0-16,0 0-1 15,3 2 6-15,-3-2 0 16,3 2-1-16,3 1-5 16,0 1 2-16,0 2-1 15,0-1-5-15,0 1-1 16,0 1-1-16,0 0 0 16,6 0-1-16,4 1-1 15,6 11 2-15,0 7 0 16,-3 4-2-16,2 6 2 15,-6 4 0-15,0 1 0 16,-3 0 0-16,-6-2-1 16,0 1-3-16,-6-1 3 0,-12-3-1 15,-6 0 2 1,-3-7-3-16,-2-5 1 0,-1-5 0 16,5-10 1-16,3-2 0 15,6 0 1-15,6-10 0 16,3-6 0-16,4 0 1 15,3 1-1-15,0-1-1 16,10 4 0-16,2 2 1 16,4 3 0-16,-4 0 0 15,1 7 1-15,1 0-1 16,-1 0 0-16,2 0 0 16,0 7 1-16,3 5-1 15,-3 5 2-15,0 0-2 16,1 2 0-16,1-2-1 0,0-2 2 15,0-3-1-15,1-3 0 16,-2-3-8-16,5-4-21 16,1-2-30-16,5 0-23 15</inkml:trace>
  <inkml:trace contextRef="#ctx0" brushRef="#br0" timeOffset="80832.1823">12905 8397 1801 0,'0'0'27'0,"0"0"-8"16,0 0 1-16,0 0-9 16,0 0-4-16,0 0-3 15,-13 3-4-15,12 11 3 16,-1 4 4-16,2 1-2 16,0 2-1-16,0 1 1 15,5-2-2-15,8 3 1 0,1 0-2 16,8-1 0-16,1-1-1 15,2 0-1-15,3-2 2 16,-4-2-2 0,-5-3 0-16,-8-3 0 0,-7-1-1 15,-4-2-2-15,0 1-3 16,-17 0 3-16,-12-4-4 16,-6-1 0-16,-8-2-4 15,0-2 4-15,0 0 3 16,5-3 4-16,12-4 0 15,12 0 1-15,11-1 8 16,3-6-5-16,8-1-3 16,18-4-1-16,7-4 0 15,3 0-1-15,1-1 1 16,-4-3 0-16,-1-1 0 0,-6 0 0 16,-6-1 0-16,-8-1 1 15,-8 2-1-15,-4 2 0 16,-6 5 1-16,-16 4-3 15,-7 6 2-15,-2 6-1 16,-4 5 0-16,5 0-1 16,0 10-1-16,10 6-1 15,7 5-4-15,8 0-15 16,5 2-20-16,0-4-38 16,14-3-131-16</inkml:trace>
  <inkml:trace contextRef="#ctx0" brushRef="#br0" timeOffset="81124.9421">13359 8332 1836 0,'0'0'32'16,"0"0"-4"-16,0 0-5 15,0 0-5-15,0 0-5 16,0 0-6-16,0-10-6 16,0 20-1-16,1 16-1 15,4 9 1-15,-1 8 1 0,1 0-1 16,-1-1 1 0,0 1-1-16,0-4-3 0,-3-7-7 15,-1-7-3-15,0-4-15 16,0-9-39-16,0-7-174 15</inkml:trace>
  <inkml:trace contextRef="#ctx0" brushRef="#br0" timeOffset="82077.0779">10650 8020 1651 0,'0'0'41'0,"0"0"-17"0,0 0 2 16,0 0-11-16,0 0-9 16,0 0-1-16,-56 3-2 15,45 6 5-15,0 4 2 16,-3 3-2-16,0 4 0 15,-4 0-1-15,2 3 2 16,-5 4-1-16,3-4-4 16,3 2 2-16,-4 4 0 15,7 0-3-15,-3 3-1 16,5 1 0-16,1 3 1 16,7 4-2-16,2 4 1 15,0 4 0-15,5 2 0 0,10 2 0 16,4 2-1-16,4-2 0 15,3-2 1-15,-2-4-2 16,1 2 0 0,-2-4-1-16,0 0 0 0,7-4-4 15,8-4-15-15,14-6-14 16,15-10-47-16,16-8-730 16</inkml:trace>
  <inkml:trace contextRef="#ctx0" brushRef="#br0" timeOffset="82904.1718">13271 7878 1756 0,'0'0'61'15,"0"0"-25"-15,0 0-11 16,0 0-11-16,0 0-4 16,0 0-5-16,68 3-2 15,-23 19 0-15,4 15 0 0,0 12-2 16,-1 12 0-16,2 10 2 15,-7 7-2-15,-2 2-1 16,-9 2 0-16,-14 1 0 16,-6-1 0-16,-12-5 0 15,-3-6-2-15,-27-7-5 16,-10-10-1-16,-1-6 3 16,-3-7 1-16,5-7 1 15,8-7 2-15,8-10 1 16,10-6 0-16,4-3-4 15,9-5-9-15,0-3-25 16,3 0-36-16,13-5-235 0</inkml:trace>
  <inkml:trace contextRef="#ctx0" brushRef="#br0" timeOffset="83586.5134">14108 8828 1805 0,'0'0'49'16,"0"0"-29"-16,0 0 3 15,0 0-10-15,0 0-2 16,0 0-2-16,-6-46-4 16,9 44-4-16,7 2-1 15,3 0 0-15,1 0 0 0,0 14-1 16,0 7 1-16,-2 6-1 16,-6 5 0-16,-4 0 0 15,-2 4-1-15,-5-2-1 16,-16-2-2-16,-8-4 1 15,-6-2 2-15,-5-8 1 16,-5-2 0-16,0-10-2 16,5-4-2-16,9-2 5 15,10 0 0-15,7-11 0 16,10-7 1-16,4-1 0 16,0 2-1-16,4 2 1 15,14 6-1-15,-1 5 0 0,2 4-1 16,5 0 1-16,-2 10 0 15,4 9-1-15,2 3 1 16,-4 1 1 0,-1 2-1-16,0-3-1 0,-6-2 1 15,2-4 0-15,-5-5-1 16,-3-9-18-16,0-2-50 16,-2-7-1026-16</inkml:trace>
  <inkml:trace contextRef="#ctx0" brushRef="#br0" timeOffset="84673.3927">2916 12408 615 0,'0'0'1113'0,"0"0"-1098"15,0 0 4-15,0 0 32 16,0 0-1-16,0 0-18 16,0 0-11-16,3-16-7 15,-3-1-10-15,-3-3-1 16,-4-3 1-16,4-4 1 16,0-5-5-16,3-4 0 15,0-5-1-15,0 0 1 0,15 4-2 16,1 7-2-1,2 10 1-15,0 3 3 0,-2 5 0 16,-5 2 1-16,4 3-1 16,-6 3 0-16,0 1 0 15,1 3 0-15,-1 0-2 16,4 3 1-16,4 16-1 16,-2 8 1-16,3 5 0 15,-1 4 2-15,-3 5-1 16,4 0 1-16,-6 2-1 15,0-4-1-15,1 0-3 16,-5-6-6-16,-2-4-7 16,-3-5-11-16,-3-7-28 15,0-9-98-15</inkml:trace>
  <inkml:trace contextRef="#ctx0" brushRef="#br0" timeOffset="84878.4394">2980 12336 1335 0,'0'0'528'15,"0"0"-513"-15,0 0-13 16,0 0 0-16,0 0-2 16,0 0 0-16,106-64-1 0,-59 58-18 15,2 4-32 1,0 2-61-16,-4 0-622 0,-5 0-231 15</inkml:trace>
  <inkml:trace contextRef="#ctx0" brushRef="#br0" timeOffset="85192.4164">3380 12276 1365 0,'0'0'252'0,"0"0"-150"15,0 0-44-15,0 0-28 16,0 0-7-16,0 0-7 16,3 34-9-16,-1-25-4 15,2 1-2-15,0-2 1 16,3-1-1-16,-3-3-1 15,2-1 0-15,-3-1-1 16,0-2-7-16,3 0-9 16,0 0 5-16,4-14-14 15,1 0-10-15,-2-1 36 0,4 1 18 16,-2 3 11-16,-4 4 0 16,-2 2-3-16,0 4-9 15,0 1-1-15,1 0-11 16,5 0-3-16,2 8 0 15,2 8-1-15,3 3-1 16,-3 1 0-16,1-1 1 16,0 0-1-16,-1-3-2 15,3-3-19-15,-1-7-35 16,-3-6-222-16</inkml:trace>
  <inkml:trace contextRef="#ctx0" brushRef="#br0" timeOffset="85651.2637">3962 12182 1787 0,'0'0'36'15,"0"0"-20"-15,0 0 4 16,0 0-6-16,0 0-9 16,0 0-4-16,-63-22-1 0,49 22 0 15,3 5 0-15,-3 6-1 16,3 2 1-16,0-1 0 16,5 1 0-16,3 1-2 15,-1-2 2-15,4 0 0 16,0 1 0-16,4 0 0 15,10 0 0-15,5 1 0 16,-1-3 1-16,4 3 0 16,2-3-1-16,0 1 0 15,-3-1 0-15,1 0 0 16,-4-1 0-16,-4 0 0 16,-4-2-1-16,-4 3-2 15,-5-3-5-15,-1 1 4 16,-3 1-1-16,-20-1-2 0,-4 1-1 15,-8-2-28-15,1-4-74 16,4-1-906-16</inkml:trace>
  <inkml:trace contextRef="#ctx0" brushRef="#br0" timeOffset="86054.7014">4851 12237 1867 0,'0'0'51'15,"0"0"-47"-15,0 0-3 16,0 0 8-16,0 0-1 16,0 0-5-16,79-11-2 15,-37 11-1-15,2 0 1 0,3 0 0 16,0 0-1-16,-5 0 0 15,-6 1-3-15,-9-1-3 16,-9 0-6-16,-12 0-6 16,-4 0-12-16,-2 0-21 15,-2-6-293-15</inkml:trace>
  <inkml:trace contextRef="#ctx0" brushRef="#br0" timeOffset="86349.2621">5002 12048 1792 0,'0'0'63'0,"0"0"-37"15,0 0 3-15,0 0-7 16,0 0-7-16,0 0-13 16,3-4-1-16,19 5-1 15,11 12 2-15,7 4 1 16,5 2-2-16,-5 2 0 15,0 5 0-15,-9 1-1 16,-8 3 0-16,-11 0-4 16,-12 3 1-16,0-1 0 15,-21 0 1-15,-15-2 0 16,-10-2 0-16,-2-2-3 16,2-4-10-16,12-5-55 15,19-7-217-15</inkml:trace>
  <inkml:trace contextRef="#ctx0" brushRef="#br0" timeOffset="87335.4047">6853 11947 1808 0,'0'0'33'0,"0"0"-6"16,0 0-2-16,0 0-3 16,0 0-12-16,0 0-9 15,0 0-1-15,-9 29 1 16,9 6-1-16,-2 5 2 0,2 3-1 15,0 0-1 1,0-1 0-16,0-3 0 0,0-7 1 16,0-4-2-16,0-6 1 15,3-6-3-15,2-6-9 16,-1-6-15-16,2-4-28 16,3 0-104-16</inkml:trace>
  <inkml:trace contextRef="#ctx0" brushRef="#br0" timeOffset="87652.6733">7172 11973 1629 0,'0'0'248'0,"0"0"-226"16,0 0-18-16,0 0 2 16,0 0 0-16,0 0-4 15,1 58 0-15,4-21 1 16,-1 4 0-16,2-2-2 16,3 0-1-16,-5-3 0 15,1-5 0-15,1-6 0 16,-1-7-2-16,-1-3 1 15,-1-7-10-15,2-6-9 0,3-2-19 16,1 0-52-16</inkml:trace>
  <inkml:trace contextRef="#ctx0" brushRef="#br0" timeOffset="87967.8653">7567 11964 1867 0,'0'0'28'0,"0"0"-11"16,0 0-1-16,0 0-1 15,0 0-6-15,0 0-9 0,0 17-2 16,0 10 1-16,0 10 1 15,6 3 0-15,0-2 2 16,0 2-2-16,1-6 0 16,-1-1-1-16,0-6 1 15,0-5-3-15,0-5-4 16,2-3-3-16,-2-7-18 16,3-5-30-16,-2-2-117 15</inkml:trace>
  <inkml:trace contextRef="#ctx0" brushRef="#br0" timeOffset="88377.1237">8065 11939 1841 0,'0'0'65'0,"0"0"-55"16,0 0-4-16,0 0 2 15,0 0-3-15,0 0-4 0,-10 36-1 16,4-8 5 0,0 1-3-16,4 0 1 0,0-3-1 15,2-1 0-15,0-3-2 16,0-4 1-16,0-2-1 15,0-2 1 1,2-3-1-16,12 0 0 0,4-5 0 16,6-2 2-16,4 0 0 15,8-4-2-15,2 0 1 16,0 0-1-16,1 0-2 16,-5 0-4-16,-1 0 0 15,-5 0-5-15,-4 0-7 16,-3 0-20-16,-8 0-34 15,-4 0-357-15</inkml:trace>
  <inkml:trace contextRef="#ctx0" brushRef="#br0" timeOffset="88619.4557">8276 12059 1702 0,'0'0'198'16,"0"0"-190"-16,0 0-6 16,0 0 0-16,0 0 12 15,-20 95-7-15,20-59-5 16,0 2 0-16,3 0-2 16,3-1 0-16,0-4 0 15,-1-5-5-15,-2-7-23 0,0-9-41 16,-3-7-298-16</inkml:trace>
  <inkml:trace contextRef="#ctx0" brushRef="#br0" timeOffset="89266.4065">8903 12000 1833 0,'0'0'53'15,"0"0"-42"-15,0 0-6 16,0 0 4-16,-91-50-1 15,66 47-3-15,-2 3-3 16,1 0 0-16,2 3-2 16,-1 11 0-16,4 3 0 15,6 5 0-15,0 1 0 16,10 2-1-16,2 0 0 16,3-1 1-16,0-3-4 0,7-2-1 15,10-7-5-15,4-4-7 16,4-5-6-16,3-3-3 15,1 0-7-15,-2-8-12 16,-8-6 6-16,0-1 39 16,-8 1 6-16,-2-1 52 15,-6 3-11-15,0 5-9 16,-2 1-4-16,-1 2-13 16,0 4-6-16,0 0-6 15,0 0-4-15,0 0-4 16,2 0-1-16,2 17-5 15,2 7 5-15,1 7 1 0,1 2-1 16,-3 3 0-16,-1-1 0 16,0-3 0-16,0 0 0 15,-1-7-2-15,-2-2 2 16,2-6-2-16,-3-4 0 16,0-4 1-16,0-4 1 15,0-3-2-15,0-2-1 16,0 0-3-16,3 0-5 15,1 0-18-15,4-5-47 16</inkml:trace>
  <inkml:trace contextRef="#ctx0" brushRef="#br0" timeOffset="89474.4187">9176 12230 1928 0,'0'0'32'15,"0"0"-16"-15,0 0-7 16,0 0-3-16,0 0-6 16,0 0-12-16,-4-21-26 15,8 9-219-15</inkml:trace>
  <inkml:trace contextRef="#ctx0" brushRef="#br0" timeOffset="90785.0837">9736 11849 1686 0,'0'0'62'0,"0"0"-24"15,0 0-3 1,0 0-2-16,0 0-11 0,0 0-8 16,0 0-5-16,-8-24-3 15,2 22-3-15,-4 2-3 16,-2 0 0-16,-2 0 1 16,1 2 0-16,4 3-1 15,2 3 0-15,1-2 0 16,3 5 0-16,1-2-1 15,2 4 0-15,0 1 1 16,0 3-1-16,5 3 1 16,8-1 1-16,5 4-1 15,6 0-1-15,4-1 1 16,2 2 1-16,2 2-1 16,-1-3 0-16,-4 1 0 0,-2-1 1 15,-6 0-1-15,-4-4-3 16,-6 2-2-16,-3-1 0 15,-6-3 2-15,0-2-5 16,-7-3 1-16,-10-1 4 16,-8-2-1-16,-3-5-1 15,-1-4 3-15,3 0 2 16,2-1 1-16,7-13-1 16,2-5 4-16,9 0 2 15,6-3-2-15,0 1 0 16,12 1-4-16,12-2-1 15,6 3 0-15,3 0 0 0,2-1 0 16,-7-2-1-16,-5 2-1 16,-5-3-1-16,-7-1 4 15,-8-1 0-15,-3-1-1 16,0-3 1-16,-14 2-2 16,-8 2 2-16,-4 5 0 15,0 4 0-15,0 8-1 16,2 4 1-16,7 4-1 15,6 0-1-15,5 0-7 16,6 10-48-16,0 3-53 16,9 1-385-16</inkml:trace>
  <inkml:trace contextRef="#ctx0" brushRef="#br0" timeOffset="91380.8527">10279 11828 1567 0,'0'0'164'16,"0"0"-137"-16,0 0 3 0,0 0-4 15,0 0-16 1,0 0-4-16,-44 22 2 0,44-9 2 16,2 3-2-16,10 2 1 15,7 1-1-15,2 2 1 16,5 1 4-16,2 0-7 16,3 0-3-16,-1 0-2 15,-3 1-1-15,0 1 1 16,-5 0 0-16,-5-2-1 15,-4 0 0-15,-7-2-1 16,-6-3-3-16,0 0 0 16,-11-4-1-16,-16-2 3 15,-7-3-2-15,-12-6-2 0,-4-2-2 16,5 0 7 0,7-5-1-16,14-11 2 0,18-2 2 15,6-4-2-15,5-4 0 16,20-3-2-16,5 2 1 15,3 0-1-15,0-2-3 16,-3 1-2-16,-2-3-1 16,-7-2 0-16,-8-1 5 15,-7-2-7-15,-6 3 7 16,-1 6 1-16,-22 5 1 16,-6 10 0-16,-7 7-7 15,-5 5-3-15,5 0-14 0,3 12-18 16,11 10-40-1,12 1-228-15</inkml:trace>
  <inkml:trace contextRef="#ctx0" brushRef="#br0" timeOffset="92172.409">11021 11880 1770 0,'0'0'32'0,"0"0"6"0,0 0-6 16,0 0-5-1,0 0-8-15,0 0-5 0,-25-37-5 16,25 34-2-16,0 3-4 16,0 0 0-16,0 0-2 15,3 0-1-15,11 0-1 16,5 0 1-16,3 15-1 15,-1 6 0-15,-2 4 0 16,-3 4 0-16,-5 5 0 16,-8-2-2-16,-3 0-1 15,0-1-1-15,-10-2-1 0,-10 1 5 16,-11-5-2 0,-8 2 1-16,-8-8 1 0,-4-7-3 15,3-4-2-15,5-8-1 16,12 0 4-16,13-8 3 15,10-8 1-15,8-2-1 16,0-1 2-16,5 2-2 16,11 6 2-16,4 3 0 15,-4 5 0-15,2 3 0 16,4 0 0-16,-1 0-2 16,6 13 1-16,0 5 0 15,1 2-1-15,-3 2 0 0,-1 0 0 16,-8 1 0-1,1-3 1-15,-4-1 0 0,-2-5-2 16,-1-1 1-16,1-9-12 16,2-4-66-16,-2 0-247 15</inkml:trace>
  <inkml:trace contextRef="#ctx0" brushRef="#br0" timeOffset="92999.4895">11462 11863 1708 0,'0'0'18'16,"0"0"9"-16,0 0 9 0,0 0-5 16,0 0-15-16,0 0-9 15,-65-10 0-15,59 10-1 16,0 5-3-16,2 1 0 16,1 5-2-16,2 1-1 15,1 5 2-15,0 0 0 16,0 1-1-16,14 2 3 15,8 1 1-15,4 2-2 16,6-1 0-16,1 1-2 16,-2 0 0-16,3 0-1 15,-4 3 1-15,-5-3-1 16,-3 1 0-16,-5-4 0 16,-10-1 0-16,-5-4-4 0,-2-1-5 15,-3-2 3-15,-18-2 2 16,-9-3-3-16,-7-5-7 15,-5-2-11-15,-3 0 19 16,3-8 3-16,7-9 3 16,8-1 2-16,11-1 10 15,11 2 14-15,5 1-16 16,3-1-4-16,19-3-5 16,8 1-1-16,9 1 0 15,2 0-1-15,0 1 1 16,-4-1 0-16,-5-1-4 15,-7-1-1-15,-9-1 3 0,-2 1 1 16,-11-2 1-16,-3 2 1 16,0 2-1-16,-22-2 3 15,-7 5-1-15,-4 6-2 16,-7 0 0-16,1 9 0 16,1 0 0-16,6 4-9 15,14 10-11-15,8 3-7 16,10 0-49-16,0-1-213 15</inkml:trace>
  <inkml:trace contextRef="#ctx0" brushRef="#br0" timeOffset="93315.6089">11887 11889 1298 0,'0'0'565'16,"0"0"-542"-16,0 0-1 15,0 0-4-15,0 0-7 16,0 0-9-16,0 5-2 16,0 15-2-16,3 8 2 15,3 6 1-15,2 4-1 16,-2-1 1-16,1-3-1 0,-1-2 0 15,0-3 0 1,1-5 0-16,-3-5 0 0,1-4-2 16,-3-1-5-16,0-5-10 15,-2-6-30-15,0-3-133 16</inkml:trace>
  <inkml:trace contextRef="#ctx0" brushRef="#br0" timeOffset="94199.7796">6864 11485 1677 0,'0'0'29'0,"-87"35"-9"16,36-5 16-16,-3 9-8 15,3 15-3-15,2 11-7 16,7 12-9-16,7 10-3 15,12 11-2-15,10 5-1 16,11 1-1-16,2 1-1 16,21-2 0-16,17-6-2 15,14-6 1-15,15-10-10 0,21-14-24 16,16-20-61 0</inkml:trace>
  <inkml:trace contextRef="#ctx0" brushRef="#br0" timeOffset="95305.3573">11904 11272 766 0,'0'0'985'0,"0"0"-943"0,0 0-21 15,0 0-15-15,0 0 1 16,105-9 4-16,-54 23 5 15,1 13-10-15,3 16-2 16,0 13 1-16,-1 13 0 16,-4 12-2-16,-7 10-2 15,-6 9 0-15,-12 5-1 16,-10-2 0-16,-9-7-5 16,-6-6-9-16,-13-10 1 15,-17-9 3-15,-8-13 5 0,-2-10 2 16,0-13 2-1,3-7 0-15,5-8 1 16,7-9 0-16,8-5 0 0,7-4 0 16,7-2-1-16,3 0-12 15,0-3-71-15</inkml:trace>
  <inkml:trace contextRef="#ctx0" brushRef="#br0" timeOffset="99108.9973">14011 8931 1670 0,'0'0'8'16,"0"0"-6"-16,0 0 1 16,0 0 23-16,74-81 1 15,-62 73-2-15,-7 4-2 16,-2 1-1-16,-3 1 4 16,0 2-6-16,0 0-4 15,0 0-10-15,-9 0-6 0,-5 0 0 16,4 0-1-16,2 0 1 15,5 0-2-15,3 0 1 16,0-2-4-16,2 2-11 16,8-3 10-16,1 3 5 15,-2 0 1-15,-6 0-4 16,-3 0 3-16,0 7 1 16,0 6 7-16,-14 3-1 15,-5 1-1-15,-2 0 2 16,2-4 0-16,8-4-7 15,8-2 0-15,3-6-1 16,2 2-14-16,17-2 12 16,1 2-2-16,0 4 3 0,-6 3-1 15,-10 8 2 1,-4 6 1-16,-13 6 7 0,-20 2 5 16,-7-1 3-16,-5-1-7 15,3-7 2-15,15-6-1 16,14-9-5-16,13-5-4 15,0-3-2-15,15 0-1 16,19 0 0-16,11-8 1 16,1-3-9-16,-3 2 1 15,-13 4 7-15,-13 5 3 16,-10 0-1-16,-7 0 1 16,0 0 0-16,-3 5 9 15,-9 4 3-15,3-1-5 16,2-5-5-16,5-1-1 0,2-2-1 15,0 2-1-15,3 0-12 16,9 3 11-16,-4-2 2 16,-5 5 0-16,-3 1-3 15,0 4 2-15,-6 3 1 16,-18-1 4-16,3-1 3 16,2-8-1-16,14-1-5 15,5-5 2-15,0 0-3 16,18-9-8-16,13-5-11 15,5 0-3-15,0 6 3 16,-14 8 6-16,-14 3 9 16,-8 20 2-16,-12 7 2 15,-19 6 28-15,-5-4-9 0,1-3-1 16,10-11-5 0,11-5-5-16,12-12-8 0,2-1-8 15,24-6-30-15,17-21-48 16</inkml:trace>
  <inkml:trace contextRef="#ctx0" brushRef="#br0" timeOffset="99583.5687">14580 8765 1859 0,'0'0'27'0,"0"0"-14"15,0 0 4-15,0 0-4 0,0 0-2 16,0 0-6-16,-4 3-4 16,-2 16 0-16,3 9 3 15,0 3 1-15,3 3-3 16,0 0 1-16,0-1-2 15,0-4 0-15,0-7 0 16,0-3-1-16,0-5 0 16,0-6-1-16,0-4-6 15,0-4-5-15,0 0-8 16,9 0-19-16,3-9-31 16,3-8-955-16</inkml:trace>
  <inkml:trace contextRef="#ctx0" brushRef="#br0" timeOffset="99972.3496">14895 8799 1831 0,'0'0'44'0,"0"0"-37"16,0 0 8-16,0 0 3 16,0 0-8-16,-76 78-7 15,74-55-3-15,2 2 2 0,3-3-1 16,15 1 0-16,8-4 0 16,4-6-1-16,1-5 0 15,3-7-1-15,-1-1 0 16,-1 0-1-16,-4-11 2 15,-6-6-1-15,-7-5 1 16,-9-2 0-16,-6-2 0 16,0-2 1-16,-24 2-1 15,-8 0 1-15,-5 6-1 16,-6 8 0-16,3 12-2 16,0 0-2-16,1 5-33 15,15 2-133-15</inkml:trace>
  <inkml:trace contextRef="#ctx0" brushRef="#br0" timeOffset="101886.507">12740 12310 1659 0,'0'0'86'0,"0"0"-31"16,0 0-9-16,0 0-11 16,0 0-9-16,0 0-8 15,0 0-4-15,0-55 0 16,0 55-5-16,0 0-3 16,0 0-4-16,0 0-2 15,0 11-1-15,0 11 0 16,0 6 1-16,0 7 0 0,0 2 1 15,0 3 0 1,0 0-1-16,0 0 0 0,4-5 0 16,0-4 0-16,-3-9 0 15,3-6-1-15,-4-6 1 16,0-6-3-16,0-4 1 16,0 0 0-16,2 0-2 15,-1 0-1-15,1 0-2 16,-1-4-4-16,4-9-15 15,-2-3-51-15,0-1-155 16</inkml:trace>
  <inkml:trace contextRef="#ctx0" brushRef="#br0" timeOffset="102495.524">12991 12327 1698 0,'0'0'84'16,"0"0"-52"-16,0 0 7 15,0 0-7-15,0 0-12 16,0 0-9-16,-10-2-1 15,3 2-4-15,-6 0-3 16,-1 12-3-16,1 7 0 0,-4 8 1 16,7 4 0-1,3 3-1-15,7 2 1 16,0-2-1-16,0-4 0 0,19-2 1 16,2-3-1-16,-2-6 0 15,5-7 1-15,1-5-1 16,-2-6 0-16,-3-1 1 15,2-3 0-15,-6-16 0 16,-4-6 0-16,-3-6 0 16,-5-6 0-16,-4-6 0 15,0-1 2-15,-15 1 1 16,-10 6-2-16,-3 11 0 16,1 10-1-16,3 10-2 15,-2 6 0-15,3 0-10 16,0 6-18-16,7 5-156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1:28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22286 2634 1706 0,'0'0'83'0,"0"0"-52"31,0 0 1-31,0 0-2 0,0 0-9 0,0 0-7 0,0-11-3 0,0 11-4 16,0 0 1 0,0 0-1-16,0 0 1 15,0 0-1-15,0 0-2 0,0 0-1 16,0 0-1-16,0 0-1 16,0 0-2-16,0 3 0 15,0 11 1-15,-7 6 0 16,-1 8 2-16,1 0-2 15,-1 3 4 1,-1 1-4-16,2-1 1 0,1 1-2 16,1-1 0-16,1-4 1 15,2-2-1-15,1-6 0 16,1-5 0-16,-3-5 0 16,3-4 0-16,0-2 0 15,-2-3 0-15,2 0 0 0,0 0 2 16,0 0-1-16,0 0 2 15,-1 0-3-15,1 0-2 16,-3 0-15-16,0 0-34 16,-3-3-670-16</inkml:trace>
  <inkml:trace contextRef="#ctx0" brushRef="#br0" timeOffset="691.7388">22613 2857 1744 0,'0'0'90'15,"0"0"-69"-15,0 0 13 16,0 0-3-16,0 0-18 15,0 0-7-15,0 0-3 16,0 0-2-16,-6 0 2 16,25 0 2-16,11 0 0 15,6 0-1-15,3 0-3 16,-3 0-1-16,-1 0 0 16,-5 0 0-16,-9 0 0 15,-2 0 0-15,-7 0-1 16,-3 0-3-16,-6 0-4 15,-2-1-12-15,-1-8-63 0,0 1-320 16</inkml:trace>
  <inkml:trace contextRef="#ctx0" brushRef="#br0" timeOffset="905.864">22759 2718 1852 0,'0'0'64'0,"0"0"-35"0,0 0-3 15,0 0-8-15,0 0-9 16,0 0-8-16,-14 11-1 16,8 15 0-1,-5 7 1-15,0 4-1 0,3 2 0 16,-2-1-1-16,6-1-5 15,-2-1-10-15,4-2-10 16,1-3-38-16,1-4-139 16</inkml:trace>
  <inkml:trace contextRef="#ctx0" brushRef="#br0" timeOffset="1371.5753">22232 3195 1878 0,'0'0'52'15,"0"0"-49"-15,0 0 4 16,0 0 9-16,0 0-12 16,0 0 3-16,0 54 2 15,0-29-6-15,0-2-3 16,0-1 1-16,-3-3-1 0,-1-2 0 16,1-2-3-1,0-1-6-15,3-4-11 0,0-5-25 16,0-3-120-16</inkml:trace>
  <inkml:trace contextRef="#ctx0" brushRef="#br0" timeOffset="2104.443">21461 3612 1815 0,'0'0'38'15,"0"0"-26"-15,0 0 32 16,0 0-17-16,0 0-18 0,0 0-6 16,-77 6-1-1,111 1-2-15,22 3 1 0,31 3 3 16,31-1-4-16,22 2 0 16,21 2 0-16,8 2 1 15,-4 1-1-15,-14-1 0 16,-24-4 0-16,-30-2 0 15,-27-6 0-15,-24-3 0 16,-26 0 0-16,-13-2 1 16,-6 0 5-16,-1 2 6 15,0-3-1-15,0 0-5 16,0 0-6-16,-3 3 0 0,-8 3-10 16,-2 4-16-1,-4-3-51-15,6 1-1220 16</inkml:trace>
  <inkml:trace contextRef="#ctx0" brushRef="#br0" timeOffset="2788.1321">21245 4272 1517 0,'0'0'303'16,"0"0"-299"-16,0 0 0 15,0 0 35-15,0 0-18 16,0 0-18-16,-75 3-2 15,108 4 3-15,25-1 13 0,29 2-7 16,29 1-8-16,23 2-1 16,21 1-1-16,11 1 0 15,2 1 0-15,-10-1-3 16,-25-3-2-16,-30 0 1 16,-35-9 3-16,-34 1 0 15,-20-2 1-15,-15 0 0 16,-4 0 1-16,0 0-1 15,-11 0-10-15,-16 1-9 16,-12 1-2-16,-8-1-21 16,-6-1-229-16</inkml:trace>
  <inkml:trace contextRef="#ctx0" brushRef="#br0" timeOffset="3081.9939">21091 4489 1815 0,'0'0'0'0,"0"0"0"16,112 8 15-16,-22-7 10 16,29 2-18-16,18 2-5 15,17-2-1-15,-2 5 1 16,-12-1-2-16,-24-2 0 0,-35 0 1 15,-36-4-1 1,-23 0 1-16,-17-1 6 0,-5 0 31 16,0 0-20-16,0 0-12 15,-2 2-2-15,-10 2-4 16,-1-1-4-16,-1-3-51 16</inkml:trace>
  <inkml:trace contextRef="#ctx0" brushRef="#br0" timeOffset="38165.8731">22044 3956 1541 0,'0'0'185'16,"0"0"-159"-16,0 0 11 0,0 0-9 16,0 0-16-16,0 0-2 15,0 0 3-15,0 0 1 16,-46 53-1-16,42-44 2 16,-2 1-3-16,3-1-1 15,0 1-3-15,-3 0-2 16,4 0-1-16,-1-1 0 15,2 2-2-15,1-3 1 16,0 3-2-16,0 0 2 16,0-1-2-16,6 0 1 15,7-1 0-15,-1 2-1 16,4-5 2-16,3 2-3 16,1-2 2-16,4-3-2 15,-2-3 3-15,0 0-1 16,-2 0 1-16,1 0-1 0,-4-6 0 15,2-5-1-15,-4 2 0 16,0-4-1-16,-3-1 0 16,-1-3 2-16,0-2 0 15,-5-2-2-15,-4-2 1 16,-2 1-1-16,0-2 0 16,-3 4 1-16,-14-2 0 15,-4 4-2-15,-6 1 0 16,-2 7-1-16,-4 5 0 15,-3 5-5-15,9 0-1 0,3 11-9 16,11 12-11-16,10 6-36 16,3 0-198-16</inkml:trace>
  <inkml:trace contextRef="#ctx0" brushRef="#br0" timeOffset="39118.133">21644 3863 1741 0,'0'0'103'0,"0"0"-77"16,0 0 10-16,0 0-6 15,0 0-15-15,0 0-7 0,-5 0-3 16,5 3-2-16,-4 9-2 16,2 5-1-16,-6 6 4 15,2 2 1-15,-1 2-2 16,2-1 1-16,1 1-3 16,-2-3 1-16,0 0-1 15,0-2-1-15,2-1 0 16,2-3 0-16,-1-4 0 15,1-2 0-15,2-4 1 16,-1-3-1-16,-2-2 1 16,3-2-1-16,-1-1 0 15,-1 0 0-15,2 0 1 16,0 0-1-16,0 0 1 16,0 0-1-16,0 0 0 15,0 0 0-15,0 0-8 0,0-4-15 16,0-13-115-16</inkml:trace>
  <inkml:trace contextRef="#ctx0" brushRef="#br0" timeOffset="54538.5758">17024 8193 1742 0,'0'0'105'0,"0"0"-82"16,0 0 0-16,0 0 8 16,0 0-16-16,0 0-6 15,0 0-5-15,0-2-1 16,0 2 0-16,0 0 0 16,0 5 0-16,0 12 1 15,0 5 5-15,0 8-4 16,0 6 0-16,0 7-1 15,-3 5 0-15,-3 2-2 16,3-2 0-16,1 0-1 16,2-5 0-16,0-4-1 15,0-8 1-15,0-4-1 0,0-7 0 16,0-6 0-16,0-5 1 16,0-6-1-16,0 0 0 15,0-3 0-15,0 0 2 16,0 0-1-16,2 0 1 15,1 0-2-15,3-8-8 16,3-4-14-16,4-2-14 16,4 0-88-16</inkml:trace>
  <inkml:trace contextRef="#ctx0" brushRef="#br0" timeOffset="55130.2531">17629 8373 1781 0,'0'0'72'15,"0"0"-48"-15,0 0 7 16,0 0-8-16,0 0-9 15,0 0-5-15,-62-15-3 16,48 15-2-16,-5 15 0 16,2 5-2-16,-1 6 0 15,6 3-2-15,3 4 1 16,9 2 0-16,0-3 0 16,11 1 0-16,15-5-1 15,11-5 1-15,3-4 0 16,3-9 0-16,3-7-1 15,-5-3 1-15,-7-4-1 0,-4-16 0 16,-6-7 1-16,-11-5 0 16,-10-9 1-16,-3-5-1 15,-12-3 4-15,-17 2-2 16,-10 10 0-16,-3 8-2 16,0 12-1-16,9 10-3 15,10 7-2-15,6 0-7 16,7 19-12-16,10 5-20 15,0 3-44-15</inkml:trace>
  <inkml:trace contextRef="#ctx0" brushRef="#br0" timeOffset="55549.9943">18395 8282 1883 0,'0'0'41'0,"0"0"-15"16,0 0 3-16,0 0-8 0,0 0-12 15,0 0-6-15,-11 7-3 16,5 19 0-16,-2 12 3 16,0 11 1-16,2 2-2 15,2 0-1-15,3-1 1 16,1-5-2-16,0-4 1 16,0-8-1-16,5-8 0 15,-2-7 0-15,-2-8-3 16,1-6 1-16,-2-2-2 15,0-2 1-15,0 0 1 16,5 0 0-16,0-14-11 16,1-3-12-16,3-2-3 0,0 2-72 15</inkml:trace>
  <inkml:trace contextRef="#ctx0" brushRef="#br0" timeOffset="56205.2735">19026 8315 1538 0,'0'0'299'0,"0"0"-264"16,0 0 3-16,0 0-13 15,0 0-13-15,0 0-4 16,-95-16-2-16,73 32-2 15,-1 7-2-15,1 8-1 16,5 5 0-16,9 0 0 16,8 4 0-16,0-1-1 15,19-2 0-15,16-2 1 16,8-5-1-16,6-6 0 16,-1-7 0-16,0-11 0 15,-8-6 0-15,0 0-1 16,-6-12 1-16,-5-15 0 0,-8-11 1 15,-6-7-1-15,-15-8 1 16,0-5 0-16,-25 7 1 16,-12 8 3-16,-10 14-4 15,-4 12-1-15,-9 14-10 16,4 3-23-16,10 8-138 16</inkml:trace>
  <inkml:trace contextRef="#ctx0" brushRef="#br0" timeOffset="57036.6583">17125 9235 1874 0,'0'0'24'0,"0"0"-5"15,0 0 5-15,-82 2-12 0,60 13-7 16,-3 6-1-16,8 5-2 16,1 5-1-16,7 3 1 15,9 4-2-15,0 2 1 16,15-3 0-16,19-1-1 15,6-5 1-15,11-9-1 16,0-7 0-16,1-10 0 16,-5-5-1-16,-6-5 0 15,-8-19 0-15,-11-9 1 16,-10-4 1-16,-12-9-1 16,0-3 2-16,-27 4 0 15,-10-1-1-15,-3 9 0 16,4 9-1-16,10 13 0 15,5 10-2-15,9 5-11 16,4 14-20-16,6 12-40 16,2 2-115-16</inkml:trace>
  <inkml:trace contextRef="#ctx0" brushRef="#br0" timeOffset="57457.3875">17647 9260 1911 0,'0'0'28'0,"0"0"0"16,0 0-1-16,0 0-8 16,0 0-11-16,0 0-6 15,0 4-2-15,0 22-2 16,-1 8 2-16,-1 3 1 15,2 2 1-15,0 0-1 0,0-3-1 16,0-3-1 0,0-6-3-16,0-6-5 0,0-6-3 15,0-5-6-15,0-7-4 16,0-3-18-16,5-1-46 16</inkml:trace>
  <inkml:trace contextRef="#ctx0" brushRef="#br0" timeOffset="57829.3819">18324 9228 1864 0,'0'0'51'15,"0"0"-29"-15,0 0 2 16,0 0 0-16,0 0-14 16,0 0-6-16,0 0-4 15,-2 21 0-15,-2 9 1 16,-2 7 4-16,-1 0-4 0,1 0 0 15,2-2 0 1,1-3-1-16,3-3 0 16,0-4-1-16,0-5-6 0,0-5-7 15,0-7-3-15,0-6-14 16,0-2-50-16,7-3-191 16</inkml:trace>
  <inkml:trace contextRef="#ctx0" brushRef="#br0" timeOffset="58256.4646">19070 9137 1819 0,'0'0'63'16,"0"0"-24"-16,0 0-8 15,0 0-7-15,0 0-12 0,0 0-6 16,-7-16-6 0,4 35-1-16,0 9 1 0,-2 11 0 15,1 3 2-15,1 2-1 16,0-6-1-16,1-1 0 16,-1-6 0-16,-1-4 0 15,1-8-1-15,2-4-5 16,-1-3-5-16,2-8-10 15,0-4-54-15</inkml:trace>
  <inkml:trace contextRef="#ctx0" brushRef="#br0" timeOffset="59177.4014">16337 10006 1670 0,'0'0'63'16,"0"0"-32"-16,0 0-22 15,0 0-1-15,0 0 21 16,154 20-11-16,3-20-2 15,38 0-8-15,32 0-3 16,19 2-4-16,11 4 0 16,10 3 0-16,4 1-1 0,-1-1 0 15,-16-2-1-15,-35-1 1 16,-46-5 1-16,-55 0 5 16,-49 1 18-16,-41-2 0 15,-18 2-6-15,-10-1 2 16,0 1-2-16,0 0-7 15,0-2-5-15,0 1-3 16,0-1-2-16,0 0-1 16,0 2-9-16,-2-2-16 15,2 0-62-15</inkml:trace>
  <inkml:trace contextRef="#ctx0" brushRef="#br0" timeOffset="64653.7335">19118 10473 1757 0,'0'0'116'15,"0"0"-85"-15,0 0-5 16,0 0-4-16,0 0-9 16,0 0-5-16,0 0-4 0,0 0-1 15,0-6-2 1,0 8-1-16,0 12 0 0,0 7 0 15,0 6 2-15,0 4-1 16,0 6 0-16,0 1 0 16,0 2-1-16,0 3 0 15,0-3 0-15,0-4 0 16,0-5 0-16,0-5 1 16,0-8-2-16,0-6 2 15,0-4-1-15,0-6 0 16,0-1 0-16,0-1 0 15,0 0-1-15,0-6-4 0,0-14-32 16,0-5-115-16</inkml:trace>
  <inkml:trace contextRef="#ctx0" brushRef="#br0" timeOffset="67886.8885">18442 10483 1747 0,'0'0'36'15,"0"0"-9"-15,0 0 6 16,0 0-7-16,0 0-8 16,0 0-4-16,0 0 3 15,0-2-4-15,0 2-3 16,0 0-1-16,0 0-2 15,0 0-3-15,0 0-1 16,0 0-2-16,0 0 0 0,-1 0 0 16,-4 0-1-16,-5 0 0 15,-1 0 0-15,-4 0 0 16,1 3 1-16,0 3-1 16,-2 2 0-16,1-1 0 15,0 3 0-15,3-1 0 16,-1 1 0-16,4-2 0 15,1 1 0-15,-2 3 0 16,1-2 0-16,3 2 0 16,-1 2 0-16,3 1 0 15,-1 2-1-15,1 3 1 16,3-2 1-16,1 2-1 16,-2-2 0-16,2 1 0 0,0-2 0 15,0 0 0-15,0-3 0 16,0 0 0-16,2-5 0 15,7-1 0 1,-4 0 0-16,6-2 0 0,0 1 1 16,0-1-2-16,0-2 2 15,1 2 0-15,-2-2-1 16,1-1 0-16,2-2 0 16,-1 0 0-16,1-1 4 15,-2 0-1-15,1 0 0 16,1 0 1-16,-2 0 0 15,-1 0-3-15,1-4 3 0,-2-1-3 16,-1-1 2-16,3-1 0 16,-4 0 2-16,3-1-2 15,1-1 1-15,-2 1-4 16,2-3 0-16,-2 1 0 16,-2-2 1-16,1 0 0 15,-4 0-1-15,2-4 0 16,0-2 0-16,-2-2 1 15,-1-2-2-15,0-2 2 16,-1 5-1-16,0 2 0 16,-2 3 1-16,0 2 0 15,0-1 2-15,0 1-3 16,0 1 0-16,-5-5 0 16,-6 4 0-16,-2-2-1 15,0 3 1-15,-2-2-5 0,0 3-5 16,3 3-8-16,5 3-12 15,7 1-74-15</inkml:trace>
  <inkml:trace contextRef="#ctx0" brushRef="#br0" timeOffset="68816.7119">17725 7686 1695 0,'0'0'111'0,"0"0"-71"16,0 0 0-16,0 0-5 16,0 0-17-16,0 0-4 15,0 0-3-15,-2-4-4 16,2 4-1-16,0 0-3 15,0 0-1-15,0 0-1 16,-4 1-1-16,-1 15 0 16,-9 9 0-16,-3 11 0 15,-2 11-8-15,-2 13-16 16,-3 9-70-16</inkml:trace>
  <inkml:trace contextRef="#ctx0" brushRef="#br0" timeOffset="70488.0614">17634 10510 1649 0,'0'0'113'16,"0"0"-84"-16,0 0-4 0,0 0 0 15,0 0-12-15,0 0-4 16,0 0 5-16,0 0-8 16,0 0 1-16,0 0-2 15,0 0 2-15,0 1 0 16,-3 2-3-16,-5 0 2 16,-1 2-1-16,-1-1-1 15,-2 2-2-15,1 4 0 16,-5-3 1-16,4 3-2 15,-1-1 0-15,1 5 0 0,1-2 0 16,0 3 0-16,0 2 0 16,3 0-1-16,-2 5 1 15,2 2-1-15,3 5 1 16,0 2 0-16,-1 3-1 16,6 2 0-16,0 0 1 15,0-2-1-15,0-3 0 16,6-4 0-16,3-5 0 15,1 1 0-15,4-7 1 16,0-1-1-16,2-5 0 16,2-3 0-16,3-3 2 15,1-4-1-15,1 0 2 16,-1 0 0-16,-1-4 0 16,4-8 1-16,-2-2 0 15,-1-3 1-15,-1-1 1 0,-6 0-1 16,-4-3 1-16,-3-1-1 15,-4-7 1-15,-4-5-1 16,0-2-4-16,0 2 1 16,-3 1-2-16,-7 5 1 15,-3 5-1-15,-2 4 0 16,-3 2-1-16,6 1 1 16,-4 5-3-16,3 2-6 15,-1 6-12-15,-1-2-16 16,0 3-118-16</inkml:trace>
  <inkml:trace contextRef="#ctx0" brushRef="#br0" timeOffset="72114.0819">16933 7427 1820 0,'0'0'29'16,"0"0"-6"-16,0 0 10 15,0 0-7-15,0 0-15 16,0 0-5-16,0 0-1 16,-5 2-3-16,5 1-1 15,-2 4-1-15,2 6 0 16,-1 5 0-16,0 4 1 0,1 5-1 16,0 0 0-1,0 6-1-15,0 1-25 0,0-2-89 16</inkml:trace>
  <inkml:trace contextRef="#ctx0" brushRef="#br0" timeOffset="73215.6299">16889 10594 1810 0,'0'0'33'16,"0"0"-9"-16,0 0 10 15,0 0-11-15,0 0-14 16,0 0-2-16,-29 0-4 16,12 8-1-16,-2 8 1 15,-2 3-1-15,2 4 0 16,1 2 0-16,6 1 0 0,3 3-1 15,0 2 1 1,6 0-2-16,3 0 0 0,0 1 2 16,0 0-2-1,18-3 0-15,7-2 0 0,5-5 0 16,4-8 1-16,2-5-1 16,0-6 1-16,-5-3-1 15,0 0 1-15,-6-15 0 16,-3-6 0-16,-6-6 1 15,-4-9 3-15,-7-5 1 16,-5-8-2-16,-5-3-1 16,-20-1 3-16,-5 6-5 15,-1 13-1-15,1 10-1 16,3 15-5-16,4 9-9 16,3 6-15-16,0 16-65 0</inkml:trace>
  <inkml:trace contextRef="#ctx0" brushRef="#br0" timeOffset="73874.5557">16252 10410 1726 0,'0'0'153'15,"0"0"-125"-15,0 0-7 16,0 0-13-16,0 0-8 16,0 0 2-16,-3 59 1 15,0-14 3-15,0 6 2 16,-1 8-5-16,3 2 2 0,1 1-4 15,0-4 1 1,0-3-1-16,0-10-1 0,0-7 0 16,0-9 1-1,0-9-1-15,0-7 0 0,0-4 0 16,0-6 0-16,0-2 1 16,0-1-1-16,0 0 1 15,0 3-1-15,0-3-3 16,0 0-13-16,0 0-57 15</inkml:trace>
  <inkml:trace contextRef="#ctx0" brushRef="#br0" timeOffset="75245.0807">16221 11359 1355 0,'0'0'352'0,"0"0"-331"16,0 0 10-16,0 0 15 16,0 0-18-16,0 0-9 15,0 0-11-15,-48-8 1 16,53 8-4-16,14 0-3 15,11 0 3-15,16 0 2 16,18 5-2-16,20 3 4 16,20 1 2-16,16 1-2 15,13 1-5-15,13 0 0 16,10-1-1-16,6 2 0 0,-2 0-1 16,-3-3-1-16,-6-1-1 15,-7 0 1-15,-5-3-1 16,-5-2-1-16,-7 0 1 15,-6 0 0-15,-12 2 1 16,-15-1-1-16,-19 1 0 16,-17 0 0-16,-21-2 0 15,-13-2 1-15,-13-1-2 16,-6 2 2-16,-1-2-2 16,-4 1 1-16,0 2-1 0,0 4-19 15,-2-1-12 1,-14 3 9-16,-5-2-64 0</inkml:trace>
  <inkml:trace contextRef="#ctx0" brushRef="#br0" timeOffset="75920.5746">16334 11640 1501 0,'0'0'253'0,"0"0"-247"0,0 0-1 16,0 0 49-16,0 0-33 15,0 0-12-15,31 4-8 16,31-4 2-16,22 0 9 16,20 6-3-16,26 3 1 15,23 3-4-15,23 5-6 16,15 3 1-16,9 2 0 15,-4 3 0-15,-17-3-1 16,-10-2 0-16,-22-6 0 16,-19-4 0-16,-17-3 0 15,-22-4 0-15,-21 0 3 16,-23-1 15-16,-16-2-3 0,-17 2-1 16,-8-2-1-16,-4 1-1 15,0 0-4-15,0 0-4 16,0 1-2-16,0-1-2 15,0 1 0-15,0-2 0 16,1 0-5-16,-1 1-9 16,0-1-21-16,0 0-72 15</inkml:trace>
  <inkml:trace contextRef="#ctx0" brushRef="#br0" timeOffset="80556.0684">5642 7232 1670 0,'0'0'198'16,"0"0"-169"-16,0 0-1 15,0 0-7-15,0 0-9 0,0 0-6 16,0 0-3-16,0-4-1 15,0 12-1-15,0 10 2 16,0 6 3-16,0 3-1 16,0 1-1-16,0 3 0 15,0 2-1-15,0-2-1 16,0-1-1-16,0-2-1 16,3-6 0-16,-3-3 1 15,1-6-1-15,2-4 0 16,-3-2 0-16,0-5 0 15,1-1 0-15,-1-1-1 16,2 0-4-16,-2 0-4 16,1 0-5-16,1 0-4 0,2 0-16 15,2-3-85 1</inkml:trace>
  <inkml:trace contextRef="#ctx0" brushRef="#br0" timeOffset="80985.2131">6009 7319 868 0,'0'0'1020'0,"0"0"-1000"16,0 0-7-16,0 0 2 16,0 0-4-16,0 0-7 15,-38 87-3-15,38-61 2 16,0-1-2-16,8 1 1 16,11-3-1-16,7-4 0 15,3-5 0-15,2-4 1 16,1-6-1-16,-10-4-1 15,-1 0 0-15,-6-3 3 16,-6-15-2-16,-3-4 0 0,-6-7 0 16,0-7 1-16,-6-2 0 15,-18 0-1-15,-3 2-1 16,2 11 0-16,-1 11-1 16,6 11-4-16,3 3-13 15,1 8-42-15,4 12-118 16</inkml:trace>
  <inkml:trace contextRef="#ctx0" brushRef="#br0" timeOffset="82516.3377">8748 7163 1430 0,'0'0'396'0,"0"0"-356"15,0 0-7-15,0 0-2 16,0 0-20-16,0 0-6 16,-37-3-2-16,37 3 0 0,3-1 0 15,15 1-2-15,10-2-1 16,10 2 1-16,5-4 0 15,-3 0-1-15,1-2 0 16,-8-1 0-16,-3 0-1 16,-10 4 1-16,-10 0 0 15,-7 2 0-15,-3-1 1 16,0 2 2-16,0 0 3 16,0 0 4-16,0 0-3 15,0 0 1-15,0 0-2 16,0 0-1-16,0 0-2 15,0 0-2-15,-4 2-1 16,-5 15-2-16,-2 7 1 16,0 11 2-16,2 5-2 15,1 4 2-15,-3 2-1 0,9 1 0 16,-3-2 0-16,2-4-1 16,2-7-4-16,1-5-1 15,-2-5-4-15,1-5-4 16,1-4-2-16,0-5-13 15,0-6-43-15,0-4-83 16</inkml:trace>
  <inkml:trace contextRef="#ctx0" brushRef="#br0" timeOffset="82703.9651">8724 7466 1870 0,'0'0'47'0,"0"0"-34"16,0 0-2-16,0 0-5 15,139-16-5-15,-63 10-1 16,9-1-33-16,0 3-110 16</inkml:trace>
  <inkml:trace contextRef="#ctx0" brushRef="#br0" timeOffset="85249.2355">16002 10090 1721 0,'0'0'66'15,"0"0"-41"-15,0 0 7 0,0 0 1 16,0 0-14-16,0 0-7 15,0 0-2-15,-40-23 3 16,37 23-4-16,-3 0-5 16,-6 0-1-16,-5 0 0 15,-5 0-1-15,-6 0 1 16,-4 7 0-16,0 5-1 16,-4 1 1-16,0 3-2 15,2 8 0-15,1 2-1 16,-2 8 0-16,0 8 0 0,4 4 0 15,1 0 0-15,0 5 0 16,9 2 0 0,5 8 1-16,4 9-1 0,10 1 1 15,2 3-1-15,7-2 0 16,22-4 0-16,14-4-1 16,24-6 1-16,19-3 0 15,22-1 0-15,13-7-10 16,1-13-31-16,-7-7-234 15</inkml:trace>
  <inkml:trace contextRef="#ctx0" brushRef="#br0" timeOffset="86306.5233">19480 10257 1800 0,'0'0'39'0,"0"0"-4"16,0 0-1-16,0 0-12 0,0 0-13 15,0 0-4-15,-4 0-1 16,4 8-3-16,4 12-1 15,8 5 7-15,5 7 1 16,1 9-2-16,3 6-1 16,-2 7-3-16,-1 11 0 15,-8 5-1-15,-8 7-1 16,-2 1 0-16,-10-6 0 16,-21-4 0-16,-10-10-2 15,-9-5 1-15,-6-11-2 16,-2-9 1-16,1-7 0 0,8-8-1 15,18-3-3-15,12-6 3 16,9-3-2-16,9-3-2 16,1-3-4-1,4 0-18-15,17 0-49 0</inkml:trace>
  <inkml:trace contextRef="#ctx0" brushRef="#br0" timeOffset="87070.6933">19759 11293 1823 0,'0'0'27'0,"0"0"-21"0,0 0 15 16,0 0 21-16,-22-82-18 15,22 63-14-15,0 0-2 16,6 3 1-16,1 3 0 16,0 5-1-16,-2 4 0 15,0 3-1-15,-4 1-4 16,1 0-3-16,4 3-3 15,1 14 1-15,2 9 1 16,1 6 1-16,-7 2 0 16,-3 2 0-16,0 3-3 15,-4-2-2-15,-18 2-3 0,-5 0 0 16,-9-4 0 0,-4-6-2-16,-5-7 4 15,1-10 1-15,2-7 1 16,6-5-1-16,7 0 2 0,11-13 3 15,7-9 0-15,11 1 7 16,0-3 2-16,0 7 2 16,7 3-3-16,6 4-5 15,1 5 0-15,2 3 1 16,2 2-4-16,5 0-2 16,2 19 1-16,5 5 0 15,-2 5 1-15,2 1 0 0,-2-3 0 16,-1 0 0-1,1-6 0-15,-1-1 0 16,-1-7 0-16,-1-5 0 0,-3-5 1 16,-2-3 0-16,2 0-1 15,1-1-7-15,-3-12-41 16,-5-4-944-16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3:34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3384 1771 0,'0'0'63'15,"0"0"-42"-15,0 0 10 16,0 0-1-16,0 0-13 15,0 0-7-15,0 0 1 16,0-3-2-16,0 3-1 16,0 0 0-16,0 0-3 15,0 0 0-15,0 0 2 16,-5 0-3-16,-11 0 0 16,-11 0-4-16,-6 0 1 15,-4 11-1-15,-2 5 0 0,1 1 0 16,10 3 0-1,3 1 0-15,6 2-1 0,5 1 0 16,4 5 0-16,7 2 0 16,3 2 1-16,0 4-1 15,6-1 0-15,17-2 1 16,9-5 0-16,6-7 0 16,12-3-2-16,1-9-4 15,1-5-1-15,-4-5-4 16,-4 0-2-16,-8-7-19 15,-2-13-57-15</inkml:trace>
  <inkml:trace contextRef="#ctx0" brushRef="#br0" timeOffset="195.8901">1270 3624 1756 0,'0'0'148'0,"0"0"-128"16,0 0-8-16,0 0-3 15,0 0-9-15,85-19 0 16,-35 18-25-16,0-1-66 16</inkml:trace>
  <inkml:trace contextRef="#ctx0" brushRef="#br0" timeOffset="445.2368">1686 3514 1913 0,'0'0'33'0,"0"0"-12"0,0 0-1 0,0 0-5 16,0 0-12-16,0 0-2 15,43 11-1-15,-6 9 0 16,-1 2 0-16,0 6 0 16,1 1-5-16,-5-4-11 0,-1-4-9 15,-4-9-15 1,-5-7-40-16,-1-5-147 0</inkml:trace>
  <inkml:trace contextRef="#ctx0" brushRef="#br0" timeOffset="639.4394">2020 3456 1766 0,'0'0'110'15,"0"0"-78"-15,0 0-5 16,0 0-11-16,-105 25-5 16,75 3-6-16,1 6-4 15,1 3 0-15,5 1-1 16,11-4-1-16,9-2-10 15,3-9-26-15,8-6-51 0,17-11-954 16</inkml:trace>
  <inkml:trace contextRef="#ctx0" brushRef="#br0" timeOffset="1020.6645">2400 3488 1709 0,'0'0'136'15,"0"0"-95"-15,0 0-12 16,-88-17-5-16,64 17-9 16,-1 0-9-16,4 0 0 15,2 4-5-15,-1 10 0 16,3 4 0-16,0 5-1 16,7 2-1-16,2 2 0 0,7 3-3 15,1-1-8 1,0-6-1-16,19-6-6 0,5-6-16 15,4-7-19-15,3-4-33 16,-3 0-226-16</inkml:trace>
  <inkml:trace contextRef="#ctx0" brushRef="#br0" timeOffset="1193.438">2346 3615 1659 0,'0'0'134'0,"0"0"-90"0,0 0 4 16,0 0-9-16,13-76-15 15,-13 74-10-15,0 2-5 16,0 0-5-16,0 0-4 15,4 0 0-15,5 6-3 16,1 10 2-16,4 6 1 16,0 2 0-16,-1 0 0 0,1-1-12 15,-1-5-19 1,10-4-43-16,1-8-112 0</inkml:trace>
  <inkml:trace contextRef="#ctx0" brushRef="#br0" timeOffset="1761.7233">2655 3496 1847 0,'0'0'48'16,"0"0"-14"-16,0 0-5 15,0 0-11-15,0 0-10 16,0 0-8-16,-4-3 0 15,4 13-2-15,0 7 2 0,0-3 0 16,7-2-3-16,-2 1-3 16,2-6-3-16,2-2-4 15,2-3-2 1,-4-2-1-16,5 0-6 0,-3-14 11 16,0-5 10-16,0 2 1 15,-4 0 9-15,3 3 15 16,-2 3-4-16,-1 3-2 15,-1 3-4-15,-4 4-4 16,3 1-3-16,-3 0-5 0,6 0-2 16,2 6-5-16,4 8 5 15,-2 1-1-15,-2-3-2 16,-1 1-5-16,5-3-1 16,-3-2-8-16,-2-7-1 15,2-1-5-15,0 0-1 16,-2-12-1-16,1-8 19 15,1-1 6-15,-3-1 4 16,1 1 19-16,1 1 5 16,5 3-4-16,-3 2-10 15,4 4-1-15,-2 4-3 16,3 2-5-16,1 5-5 16,2 0 1-16,-1 6-1 15,-1 8 0-15,-2 3-1 16,-4 1 1-16,3-2-7 0,1 1-4 15,2-7-25-15,2 0-63 16</inkml:trace>
  <inkml:trace contextRef="#ctx0" brushRef="#br0" timeOffset="2040.0737">3389 3388 1820 0,'0'0'99'0,"0"0"-78"16,0 0 0-16,0 0-3 16,0 0-11-16,0 0 0 0,0 57-2 15,4-22-3-15,1 8-1 16,-1 9 0-16,2 1-1 16,2 3 0-16,4 1 0 15,3-7 0-15,0-3 0 16,-2-10-3-16,-7-6-5 15,-3-9-3-15,-3-11-7 16,0-9-3-16,-3-2-18 16,-13-10-13-16,1-18-90 15</inkml:trace>
  <inkml:trace contextRef="#ctx0" brushRef="#br0" timeOffset="2653.9698">3350 3442 1785 0,'0'0'30'0,"0"0"-18"15,39-78 20-15,-21 62 18 16,0 6-18-16,3 0-17 16,4 6-6-16,-2 4-4 15,4 0 0-15,-2 11-3 16,-1 9-1-16,-5 3-1 16,-10 0 1-16,-3 1 0 15,-6 0-1-15,0-5 0 16,0-2-3-16,-12-4-4 15,-6-9-6-15,-1-4-1 16,5-4-10-16,7-21-26 0,5-14-4 16,2-11-28-1,0-10-105-15,17-1 129 0,5 0 58 16,0 15 218-16,-5 17-151 16,-7 15-23-16,-7 8 6 15,-3 6-3-15,0 0-35 16,0 2-10-16,0 14-2 15,0 7 15-15,2 5-4 16,1 5-2-16,3 4-4 16,0 2-3-16,4 0-1 15,2-2 1-15,1-4-1 16,1-7-1-16,5-4 0 16,1-8-1-16,5-6-2 15,5-8-4-15,4 0-3 16,2-8 0-16,-4-9 1 0,-2-5 4 15,-4-1 4-15,-8-7 0 16,-6-1 1-16,-6-5 2 16,-3 5 5-16,-3 6 3 15,-9 3 0-15,-17 8-6 16,-5 8-2-16,2 6-2 16,6 0-1-16,8 11-4 15,12 13 0-15,3 8-5 16,5 6 7-16,20-1-1 15,8-4-3-15,13-6-3 16,8-3-37-16,10-7 11 16,0-5-255-16</inkml:trace>
  <inkml:trace contextRef="#ctx0" brushRef="#br0" timeOffset="3030.6778">1192 4232 1849 0,'0'0'0'0,"0"0"-27"15,167-23 27-15,-12-15 30 0,54-9-20 16,40-7-10 0,27-4-1-16,-3 2 1 0,-21 6-1 15,-33 7-4-15,-56 10 2 16,-56 10 3-16,-53 10 2 16,-37 10 24-16,-17 3 25 15,-5 0-25-15,-20 0-19 16,-8 9 0-16,-9 4 4 15,-1-1-6-15,6 0-5 16,5-3 0-16,10-6-26 0,10-3-145 16</inkml:trace>
  <inkml:trace contextRef="#ctx0" brushRef="#br0" timeOffset="5112.2258">6535 3934 1752 0,'0'0'54'0,"0"0"-25"16,0 0 10-16,0 0-2 0,0 0-14 15,0 0-9-15,0 0-3 16,0-6-3-16,0 6 0 15,0 0-1-15,0 0-3 16,0 0-1-16,0 0-2 16,0 9-1-16,0 10 0 15,0 12 0-15,0 7 1 16,0 4 0-16,0 8 0 16,0 0-1-16,0 0 0 15,0 3 0-15,1-4 0 16,4-4 0-16,-4-4 1 15,-1-9-1-15,2-5 0 16,-2-7 0-16,1-8 0 0,0-7 0 16,-1-2-1-1,2-3 2-15,-2 0-1 0,2 0 0 16,-1-1 0-16,1-10-1 16,5-1-9-16,-2-1-5 15,1 0-14-15,-2 1-65 16,2-1-1729-16</inkml:trace>
  <inkml:trace contextRef="#ctx0" brushRef="#br0" timeOffset="5666.0414">7169 4039 1808 0,'0'0'41'0,"0"0"-13"16,0 0 3-16,0 0-3 16,0 0-14-16,-98-2-5 0,72 16-3 15,-1 6 0 1,3 4-2-16,5-1-1 0,5 5-1 16,8 1-1-16,6 1 0 15,0-1-1-15,12 1 1 16,18-2-1-16,11-4 0 15,6-4 1-15,8-7-1 16,-2-6 0-16,0-7-1 16,-5 0 1-16,-8-4 0 15,-5-15 0-15,-10-3 0 16,-7-5 1-16,-11-5 0 16,-7-8 0-16,0-5 0 15,-20-5 2-15,-16 3-2 16,-5 2 0-16,-2 12 0 0,3 13-1 15,7 9 0-15,3 11-2 16,5 0-8-16,7 20-12 16,6 7-31-16,6-1-82 15</inkml:trace>
  <inkml:trace contextRef="#ctx0" brushRef="#br0" timeOffset="7354.6066">7906 3926 1578 0,'0'0'219'0,"0"0"-177"15,0 0-6-15,0 0-4 16,0 0-14-16,0 0-9 16,0 0-2-16,-21-3-2 15,7 11-2-15,-8 9 0 0,1 5 0 16,0 3 2-16,0 1-1 15,2 4-2-15,7 1-1 16,3 0 1-16,7-1-2 16,2 1 0-16,9-3 0 15,19-6 0-15,12-2 1 16,6-9-1-16,-2-4 0 16,1-7 0-16,-4 0 0 15,-4-7 0-15,-4-13 0 16,-6-2 0-16,-5-4 0 15,-10-5 1-15,-2-7-1 0,-10-4 1 16,0-2-1-16,-21 4 1 16,-10 3-1-1,-8 7 0-15,-7 10 0 0,3 4-1 16,1 12 1-16,7 4-8 16,12 0-11-16,8 14-26 15,10 5-39-15,5 2-179 16</inkml:trace>
  <inkml:trace contextRef="#ctx0" brushRef="#br0" timeOffset="7902.5385">8581 4003 1842 0,'0'0'35'16,"0"0"-11"-16,0 0 8 16,-92-5-13-16,66 5-10 0,1 10-3 15,4 5-5-15,2 7 0 16,4 3 1-16,5 4-1 16,8 2-1-16,2-1 0 15,0 2 0-15,22-3 0 16,8-4 0-16,8-5 0 15,5-4-1-15,5-10 0 16,-2-5 0-16,-6-1 1 16,-6-1 0-16,-4-16 0 15,-6-5 0-15,-2-9 0 16,-7-2 1-16,-7-9 1 16,-8 2 1-16,-2 2 1 15,-22 5-2-15,-11 10 1 16,-9 7-3-16,2 10 0 0,2 6-7 15,8 0-7-15,9 13-17 16,8 8-70-16,9 0-901 16</inkml:trace>
  <inkml:trace contextRef="#ctx0" brushRef="#br0" timeOffset="8247.6133">9126 4192 1812 0,'0'0'96'0,"0"0"-59"15,0 0-6-15,0 0-6 16,0 0-5-16,0 0-5 16,-2-12-4-16,1 12-11 15,1-2 0-15,0 2 0 0,0 0-2 16,0 0-45-16,0-1-151 15</inkml:trace>
  <inkml:trace contextRef="#ctx0" brushRef="#br0" timeOffset="10079.1587">9891 3842 1514 0,'0'0'238'0,"0"0"-190"16,0 0-18-16,0 0 15 16,0 0-12-16,0 0-8 15,0 0-10-15,-12-25-1 16,12 25-4-16,0 0 0 15,0 0-5-15,0 0-3 16,0 0-2-16,-2 5 0 16,-2 19-2-16,-5 10 2 15,2 7 2-15,1 1-1 16,4 4 0-16,2-1-1 0,0-3 1 16,0-1-1-16,5-7 0 15,2-5 0-15,0-3 0 16,-2-8 0-16,-2-5 0 15,-2-4 0-15,-1-5 0 16,0-4 0-16,0 0 0 16,0 0-1-16,0 0 0 15,0 0-2-15,0 0-8 16,5 0-1-16,-2-6-26 16,3-3-64-16</inkml:trace>
  <inkml:trace contextRef="#ctx0" brushRef="#br0" timeOffset="10567.5948">10412 3903 1853 0,'0'0'26'15,"0"0"9"-15,0 0-6 16,0 0-16-16,0 0-7 16,0 0-3-16,-78 28-1 0,60-4-1 15,3 2 2 1,2 5-2-16,7-1 0 0,6 2-1 15,0-1 0-15,13-2 0 16,11-5 0-16,12-4 0 16,0-5 0-16,8-6 0 15,1-7-1-15,-4-2 1 16,-1 0 0-16,-3-13-1 16,-7-8 1-16,-6-6 0 15,-8-2 1-15,-10-1-1 16,-6-3 1-16,0-1-1 15,-24 4 2-15,-7-1-2 0,-6 8 0 16,-4 3 0-16,5 6 0 16,6 4-4-16,8 8-9 15,6 2-15-15,10 0-72 16,3 0-1565-16</inkml:trace>
  <inkml:trace contextRef="#ctx0" brushRef="#br0" timeOffset="11084.061">11137 3827 1730 0,'0'0'175'0,"0"0"-143"15,0 0-11-15,0 0-3 16,0 0-10-16,0 0-7 0,0 5-1 16,0 12-3-16,0 9 3 15,0 8 0-15,0 5 2 16,0 5-2-16,0-2 0 16,0 2 0-16,1-5 0 15,5-3 0-15,-3-4 1 16,1-7-1-16,-2-5-1 15,-1-6 1-15,-1-5 1 16,0-5-1-16,0-1-1 16,0-3 1-16,0 0 0 15,2 0 0-15,-1 0 0 16,-1 0-8-16,3 0-4 16,0-3-19-16,2-8-125 15</inkml:trace>
  <inkml:trace contextRef="#ctx0" brushRef="#br0" timeOffset="11617.9162">11696 3989 1832 0,'0'0'39'0,"0"0"-20"16,0 0 16-16,0 0-13 15,0 0-12-15,0 0-7 0,-3-5 1 16,35 2-4-16,16 3 0 15,14 0 0-15,2 0 0 16,4 0 0-16,-4-2-1 16,-7 2 1-16,-9 0-3 15,-17 0-1-15,-15 0-6 16,-11 0 6-16,-5 0 3 16,0 0 0-16,0 0-9 15,-3 0-20-15,-10 0 4 16,-1 0-31-16,-4 0-280 15</inkml:trace>
  <inkml:trace contextRef="#ctx0" brushRef="#br0" timeOffset="11931.6697">11913 3796 1538 0,'0'0'367'16,"0"0"-335"-16,0 0-10 15,0 0-4-15,0 0-11 16,0 0-7-16,-4 15-1 16,4 16 0-16,0 12 1 0,1 2 0 15,6 1 0 1,0 1 0-16,-1-3 0 15,4-4-3-15,-3-4-5 0,1-5-2 16,-1-8-2-16,-3-5 0 16,-3-7-5-16,-1-5-20 15,0-5-20-15,0-1-140 16</inkml:trace>
  <inkml:trace contextRef="#ctx0" brushRef="#br0" timeOffset="14296.1232">6750 5148 1695 0,'0'0'111'0,"0"0"-77"0,0 0 4 16,0 0-8-16,0 0-9 15,0 0-10-15,0 0-5 16,-35-16-2-16,21 16-3 16,-3 0 1-16,-4 9-1 15,-1 7-1-15,-3 6 2 16,3 6-2-16,3 2 1 16,4 4-1-16,5 0 1 15,6 2-1-15,4-2 1 16,0-2 0-16,7-3-1 15,15-3 0-15,3-4 1 16,5-8-1-16,3-8 1 0,3-4-1 16,0-2 1-16,1-8 0 15,-4-12 0-15,-5-5-1 16,-4-5 1-16,-6-4 0 16,-7-3-1-16,-8-5 1 15,-3-4 1-15,-8 3 0 16,-14 4-1-16,-10 7-1 15,-5 11 0-15,1 10 0 16,2 7-3-16,5 4-10 16,12 0-12-16,8 11-48 15,9 2-115-15</inkml:trace>
  <inkml:trace contextRef="#ctx0" brushRef="#br0" timeOffset="14852.617">7440 5177 1817 0,'0'0'33'16,"0"0"-5"-16,0 0 0 15,0 0-7-15,0 0-11 16,-98-4 0-16,77 15-4 15,-3 4-3-15,6 4 1 16,3 4-3-16,2 0-1 16,8 4 2-16,5 2-1 15,0 1-1-15,8-2 0 16,16-2 1-16,9-4-1 0,7-3 0 16,2-8 0-1,-2-5 0-15,3-6 0 0,-7 0 0 16,-6-7 1-16,-7-12-1 15,-3-6 1-15,-8-4-1 16,-9-7 3-16,-3-6 4 16,-5-3 0-16,-22-1-3 15,-5 4-1-15,-10 9 0 16,-1 13-3-16,1 9 0 16,2 8-7-16,13 3-13 15,10 14-15-15,13 9-95 16</inkml:trace>
  <inkml:trace contextRef="#ctx0" brushRef="#br0" timeOffset="16392.5785">8073 5000 1713 0,'0'0'105'0,"0"0"-79"16,0 0 22-16,0 0-2 16,0 0-24-16,0 0-4 15,0 0-3-15,5-39-2 16,-3 39-4-16,-2 0-2 16,0 0-5-16,0 8-2 15,0 16-3-15,0 12 3 16,0 13 1-16,0-2 0 15,0 2-1-15,0 0 1 0,0-6-1 16,8-2 0-16,1-7 0 16,-2-5 0-16,1-7-1 15,-3-7-1-15,-2-5-1 16,-3-6 0-16,2-4 0 16,-2 2 0-16,0-2 2 15,0 0 1-15,0 0-1 16,0 0-4-16,0-4-10 15,0-6-9-15,0-2-14 16,3 1-72-16</inkml:trace>
  <inkml:trace contextRef="#ctx0" brushRef="#br0" timeOffset="16894.1018">8744 4986 1685 0,'0'0'191'0,"0"0"-172"16,0 0 12-16,0 0-11 0,0 0-9 16,0 0-6-16,-95 29-2 15,79-4-1-15,2 6 1 16,2 5-3-16,6 2 2 16,4-1 0-16,2-1-1 15,8-4 0-15,17-2-1 16,6-5 2-16,8-5-2 15,4-7 0-15,-1-9 0 16,-1-4-1-16,-5 0 1 16,-3-11 0-16,-7-7 1 15,-8-7-1-15,-9-6 1 16,-6-3 0-16,-3-10 3 16,-9-3-1-16,-18 2 0 0,-5 4-2 15,-5 12-1 1,3 8 0-16,4 11 0 0,5 10-7 15,7 0-10 1,6 12-19-16,9 7-74 0</inkml:trace>
  <inkml:trace contextRef="#ctx0" brushRef="#br0" timeOffset="17159.0304">9335 5204 1966 0,'0'0'23'0,"0"0"-12"15,0 0 7-15,0 0-11 16,0 0-7-16,0 0-12 16,-14 0-38-16</inkml:trace>
  <inkml:trace contextRef="#ctx0" brushRef="#br0" timeOffset="19108.7503">10013 4949 840 0,'0'0'930'16,"0"0"-879"-16,0 0-6 0,0 0-2 15,0 0-12-15,0 0-16 16,0 0-6-16,-1-19-3 16,1 19-4-16,0 0-2 15,0 17-1-15,0 7 1 16,-3 8 4-16,1 5 0 16,-1 1 0-16,0 3-1 15,0-2-1-15,3-1 0 16,-1-2-2-16,1-7 1 15,0-2 0-15,0-7-1 16,0-3 0-16,0-4 0 16,0-5 0-16,0-2 0 15,0-3 0-15,0-2-1 0,0-1-1 16,0 0-1-16,0 0-4 16,0 0-2-16,0 0-10 15,9-6-16-15,1-9-104 16</inkml:trace>
  <inkml:trace contextRef="#ctx0" brushRef="#br0" timeOffset="19592.9947">10585 5056 194 0,'0'0'1665'16,"0"0"-1637"-16,0 0 7 16,0 0-10-16,0 0-13 15,0 0-4-15,-73 2-2 16,58 13-1-16,-1 4-3 15,3 3-1-15,3 5 0 16,2 0 0-16,4 4 0 16,4-2-1-16,0 0 0 0,9-2 1 15,14-3-1-15,9-3 0 16,5-8-1-16,2-3 1 16,-4-9-2-16,1-1 1 15,-4 0 0-15,-9-14 1 16,-1-5 0-16,-8-5 0 15,-6-6 1-15,-8-3 1 16,0-1-1-16,-12-5 2 16,-12 3-1-16,-7 2-1 15,-6 5-1-15,4 13-1 16,5 5-4-16,11 11-10 16,4 0-9-16,7 9-52 15,4 6-117-15</inkml:trace>
  <inkml:trace contextRef="#ctx0" brushRef="#br0" timeOffset="20125.3216">11168 5134 1827 0,'0'0'58'16,"0"0"-42"-16,0 0 13 15,0 0-9-15,0 0-14 16,0 0-5-16,-48 45 1 16,36-30-1-16,3 4 0 15,4 3-1-15,4 3 2 16,1 3-2-16,0-2 0 16,17 1 2-16,3-5-2 15,4-3 0-15,3-6 0 0,0-6-1 16,0-7 1-16,0 0-1 15,-2-7 2-15,-3-16-1 16,-4-3 0-16,-6-6 2 16,-7-6-1-16,-5-3 2 15,0-1 3-15,-21-1 3 16,0 7-5-16,-6 7 1 16,0 10 0-16,0 7-5 15,4 11-1-15,-1 1-7 16,4 14-17-16,1 9-29 15,5 1-161-15</inkml:trace>
  <inkml:trace contextRef="#ctx0" brushRef="#br0" timeOffset="21340.201">5916 6157 1840 0,'0'0'13'16,"0"0"-13"-16,0 0 0 15,0 0 5-15,0 0 23 16,0 0-11-16,71-3-10 16,-24 3-3-16,19-2 0 0,17 2 1 15,23 0-3-15,16 0-1 16,17 0 1-16,23 0-1 16,15 0 0-16,19 0 3 15,13 0-1-15,15 0 0 16,8 0 1-16,7 0 1 15,13 5-2-15,-4 1 0 16,4 2-1-16,-8-3-1 16,-5 0-1-16,-9-1 1 15,-20-1 1-15,-19 0-2 16,-24-1 2-16,-29 0-1 16,-25 1-1-16,-27-2 2 15,-25-1-1-15,-20 0 1 16,-8 1 1-16,-10-1 0 15,-2 0 3-15,-4 0-1 16,-4 0-2-16,-6 0-1 0,0 0 0 16,-1 0 0-16,2 0 0 15,-2 0 0-15,-1 0-1 16,-1 0-1-16,-1 2 0 16,0-2 1-16,0 0-1 15,1 0 0-15,0 0 1 16,0 0-1-16,4 0 0 15,-1 0-3-15,3 0-2 16,1 1-2-16,-2 1 3 0,4 3 0 16,-4 0 2-1,-3-3 1-15,-3-1 1 0,-1 1-1 16,-2-2-8 0,0 0-13-16,-18 0-24 0,-8-10-158 15</inkml:trace>
  <inkml:trace contextRef="#ctx0" brushRef="#br0" timeOffset="22647.5926">10705 6191 955 0,'0'0'543'0,"0"0"-476"16,0 0 27-16,0 0-16 16,0 0-30-16,0 0-24 15,0 0-4-15,0 0 9 16,-6-3-3-16,6 3-11 15,0 0-3-15,0-2-6 16,0 2 0-16,0 0-2 16,0 0-2-16,0 0-1 15,3 0 1-15,18-1 0 16,15-1-2-16,18 0 0 16,11 2 0-16,17 0 0 15,7 0 0-15,10 0 0 16,6 0 1-16,5 0-1 0,-4 0 0 15,-10 1 0-15,-13-1 0 16,-12 0-1-16,-9 0 2 16,-8 0 0-16,-4 0 2 15,-9-1 1-15,-15-2 1 16,-8 1 2-16,-12 0-1 16,-6 2 0-16,0 0 0 15,0 0 0-15,0 0-3 16,0 0-3-16,0 0 0 15,0 0-6-15,-9 0-9 16,-7 0-31-16,-2 0-279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5:1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11669 6640 1726 0,'0'0'102'0,"0"0"-68"16,0 0 7-16,0 0-11 16,0 0-13-16,0 0-5 15,0 0-1-15,0 0-1 0,0-14-1 16,0 14-4-1,0 0 2-15,0 0-4 0,0 0-2 16,0 8-1-16,0 11 0 16,0 10 3-16,0 7-2 15,0 5 0-15,0 5 2 16,0 1-2-16,3 4 0 16,-2-1 0-16,1 0-1 15,1-8 1-15,-2-6-1 16,2-10 0-16,-1-7 0 15,1-6 0-15,-3-6 0 16,3-4 0-16,-3 0 0 16,0-3 0-16,0 0 1 0,1 0 2 15,2-3-3 1,-1-12-5-16,2-4-16 0,-4-7-28 16,0-1-531-16</inkml:trace>
  <inkml:trace contextRef="#ctx0" brushRef="#br0" timeOffset="996.9106">10941 6671 1144 0,'0'0'642'16,"0"0"-606"-16,0 0-7 15,0 0 6-15,0 0-11 16,0 0-10-16,-11 0-4 16,7 0-1-16,0 0-2 15,-2 2 0-15,-2 2 0 16,-2 1 0-16,1 1-3 15,-2 1-1-15,-3 5 0 16,0 1-1-16,-1 2-1 16,2 2 2-16,1 1-2 15,1 3 0-15,4 1-1 16,2 1 0-16,4 4 1 0,1 2-1 16,0-1 0-1,0 0 1-15,6-1-1 0,9-6 1 16,1-2-1-1,4-3 1-15,4-2-1 0,2-5 1 16,1-4-1-16,3 0 1 16,0-5 0-16,0 0-1 15,-2 0 1-15,-3-7 0 16,-4-5-1-16,0-2 1 16,-6-4-1-16,-3-3 2 15,-3-6 1-15,-2-2 2 16,-4-4 0-16,-3-1 3 0,0 0-2 15,-10 2-3-15,-8 0-2 16,-6 6-1-16,0 4 0 16,-2 3 0-16,-2 5 0 15,1 3-2-15,2 3-12 16,8 8-6-16,4 0-9 16,6 0-64-16</inkml:trace>
  <inkml:trace contextRef="#ctx0" brushRef="#br0" timeOffset="3652.5171">10186 6767 1593 0,'0'0'170'0,"0"0"-124"16,0 0-14-16,0 0 8 15,0 0-13-15,0 0-9 0,0 0-6 16,0-1-1 0,0 1-4-16,0 0 1 0,0 0-1 15,0 0 1-15,0 0-4 16,-7 0-1-16,-6 0-1 16,-1 0-1-16,-2 4 0 15,2 5 0-15,-2 3-1 16,0 2 1-16,-1 3 0 15,2 3 0-15,-1 1-1 16,2 4 1-16,-1-4-1 16,5 6 0-16,1 2 1 15,2-2-1-15,4-2 1 16,3 0-1-16,0-2 0 0,0 1 0 16,6-3 1-1,10-2-1-15,5 1 0 0,2-4 1 16,5-2 0-16,0-1-1 15,0-5 1-15,2-1-1 16,0-4 0-16,-2-3 1 16,-1 0-1-16,-5 0 0 15,-4 0 0-15,-1-11 0 16,-3 0 1-16,3-6-1 16,-4-1 0-16,4-6 0 15,-7-5 0-15,-1-3 2 16,-5-5-2-16,-4-7 0 15,0 4 4-15,0 0 4 16,-8 5-1-16,-6 4 0 0,-4 5-4 16,-1 5-3-16,1 4 1 15,-5 4-1-15,4 3 0 16,0 3-1-16,5 3-3 16,1 1-11-16,8 3 1 15,3 0-8-15,2 0-16 16,0-2-120-16</inkml:trace>
  <inkml:trace contextRef="#ctx0" brushRef="#br0" timeOffset="4945.8061">8610 3028 1839 0,'0'0'46'0,"0"0"-5"16,0 0-14-16,0 0-10 15,0 0-6-15,0 0-5 16,0 0-1-16,0-7-3 15,0 7 0-15,0 7-1 16,0 8 0-16,0 9 3 16,3 2-1-16,0 5-1 15,1 1-1-15,2 3-1 16,-3-4 0-16,1-1 1 16,1-2-2-16,-3-3 1 15,1-7-4-15,-2-6 0 0,1-3-2 16,-2-5-1-16,0-2 0 15,0-2-3-15,0 0-4 16,0 0-21-16,0 0-78 16</inkml:trace>
  <inkml:trace contextRef="#ctx0" brushRef="#br0" timeOffset="7292.2348">8948 6641 1677 0,'0'0'102'16,"0"0"-54"-16,0 0-8 0,0 0-6 15,0 0-12-15,0 0-8 16,0 0-3-16,0-3-2 16,0 3-2-16,0 0 2 15,0 0-2-15,0 0 0 16,0 0-1-16,0 0-2 15,0 0-2-15,0 0-2 16,0 11 0-16,0 7 1 16,0 6 2-16,0 1-2 15,0 2 0-15,0 4 2 16,0 3-2-16,0 4 0 0,0 5-1 16,0-1 0-1,0-1 0-15,0-2 0 0,2-3 1 16,-1-5-1-16,1-5 0 15,-1-4 0-15,0-5 0 16,-1-6 0-16,5-4-1 16,-5-5 1-16,0 0 0 15,0-2 0-15,0 0 1 16,0 0-1-16,0 0 1 16,0 0-1-16,0 0 0 15,0 0 0-15,0 0-4 16,0 0-11-16,0-5-16 15,-9-9-64-15</inkml:trace>
  <inkml:trace contextRef="#ctx0" brushRef="#br0" timeOffset="9800.8887">7895 2977 1610 0,'0'0'88'16,"0"0"-37"-16,0 0 0 16,0 0-25-16,0 0-10 15,0 0 1-15,0 0 2 16,3-4-5-16,-3 3-4 16,0 1 3-16,0 0-2 0,0 0-3 15,0-2 2-15,0 2-3 16,0-2 0-16,0 1-2 15,0 1-1-15,0-2 1 16,0 2-1-16,0 0-1 16,0 0-2-16,0 0-1 15,0 0 0-15,0 0-1 16,0 8-1-16,0 7 1 16,0 3 1-16,0 6 0 15,0-2 0-15,0 2 0 16,0 0 0-16,0-1 0 15,0-1 0-15,0-2 0 0,0-5 0 16,3-3 0 0,-1-4 0-16,-1-3 0 0,1-3 0 15,-2 0 0-15,1-2 0 16,-1 0 0-16,0 0 0 16,0 0 0-16,0 0 0 15,2 0 0-15,-2 0-4 16,1 0-5-16,0 0-15 15,3-7-53-15,-3-2-569 16</inkml:trace>
  <inkml:trace contextRef="#ctx0" brushRef="#br0" timeOffset="18230.8547">7948 2917 1414 0,'0'0'90'16,"0"0"-30"-16,0 0 5 0,0 0-14 15,0 0 8 1,0 0-4-16,0 0-27 0,14-17-17 16,-44 17-4-16,-7 7 1 15,0 3 1-15,6 2-3 16,4-2-2-16,13-1-1 16,9-4-3-16,4 1-1 15,1-2-6-15,5 3 3 16,14-2 4-16,7 0 1 15,-1-1-1-15,-4-1-2 16,-8 2 2-16,-11-3-2 16,-2 4 0-16,0-1 2 15,-18 5 4-15,-6 0 4 16,-1 0 2-16,1-2-5 16,10 1 0-16,7-4-3 0,7 1-2 15,0-2-8-15,16-1 1 16,13 0 2-16,4 0 4 15,-1 0-3-15,-6-1-1 16,-10 1 0-16,-10 0 2 16,-6 3-1-16,0-1 4 15,-19 4 8-15,-4 1 2 16,2-2-1-16,5-1-3 16,7-1-4-16,9-2-2 15,0-1 0-15,8-2-9 16,12 1 5-16,7-2 4 15,-2 0-2-15,-6 3-5 0,-11 0 2 16,-8 3 2 0,0 3 3-16,-21 4 3 0,-5 0 7 15,-2-3-1-15,5 2-2 16,6-3 0-16,10-4-6 16,7 2-1-16,0-3-1 15,4 0-4-15,16 1 4 16,3-4-3-16,-3 3-3 15,-6 0-1-15,-10 4 0 16,-4 4 4-16,-3 2 4 16,-15 5 5-16,-4-2 2 15,-3-2 2-15,14-3 0 16,1-5-2-16,10-4-6 16,0 1-1-16,7-4 0 0,7 0 0 15,5 0 0-15,-9 0 0 16,-9 0 0-16,-1 1 0 15,-1 4 0-15,-12 2 9 16,1 0 8-16,4-3-7 16,5 0-8-16,3-2-2 15,13-2-17-15,19 0-18 16,17-3-463-16</inkml:trace>
  <inkml:trace contextRef="#ctx0" brushRef="#br0" timeOffset="19866.2762">8328 6628 1702 0,'0'0'98'0,"0"0"-60"16,0 0 1-16,0 0-11 16,0 0-4-16,0 0-10 15,0 0-1-15,-12-36-4 16,8 36-1-16,4-2-1 15,0 2-2-15,0 0 2 16,0 0-4-16,0 0 0 16,0 0-3-16,0 0 0 15,0 0-1-15,0 2 0 16,0 13 0-16,-2 6 1 0,0 5 1 16,-1 2 1-1,3 3-1-15,0-1 0 0,0 4 0 16,0-1 0-16,0 3-1 15,0 1 0-15,0 1 0 16,0-1 0-16,0-3 0 16,0-1 0-16,0-4 0 15,0-1 1-15,0-4-2 16,0-4 1-16,0-6 0 16,0-5 0-16,0-1 0 15,0-4 0-15,0-2 0 16,0 0 0-16,0-2 0 15,0 0 1-15,0 0-1 16,0 0 0-16,0 0 0 16,0 0 2-16,0 0-2 15,0 0 0-15,0 0-2 0,0-2-12 16,0-9-17-16,-7-5-59 16</inkml:trace>
  <inkml:trace contextRef="#ctx0" brushRef="#br0" timeOffset="21075.6655">7422 6705 1730 0,'0'0'79'16,"0"0"-59"-16,0 0 14 15,0 0 5-15,0 0-13 16,0 0-10-16,0 0-2 16,0 0-2-16,0 0 0 0,0 0-4 15,-3 0-1 1,-10 2-3-16,-5 9-2 0,-1 1 1 15,-1 5-2-15,0 2 1 16,3 1-2-16,2 6 1 16,6-2-1-16,-1 3 0 15,7 2 0-15,3 1 0 16,0 1 0-16,4-2 0 16,14-3 1-16,7-1-1 15,7-4 0-15,2-1 0 16,6-2 0-16,6-7 1 15,-2-4 0-15,-3-7 0 0,0 0-1 16,-2-1 1 0,-6-15-1-16,-5-5 0 0,-4-6 2 15,-11-7-2-15,-3-10 1 16,-7-6 1-16,-3-2 2 16,-4 4 0-16,-21 5-1 15,-10 7 1-15,-8 6-3 16,-3 8-1-16,-1 7 0 15,7 9-8-15,9 6-13 16,13 0-6-16,9 14-24 16,9 2-220-16</inkml:trace>
  <inkml:trace contextRef="#ctx0" brushRef="#br0" timeOffset="22625.9251">6854 6643 965 0,'0'0'856'0,"0"0"-826"16,0 0 8-16,0 0-2 15,0 0-14-15,0 0-3 16,-3-36-4-16,2 36-2 15,1 0-4-15,-3 0-4 0,3 0-5 16,-3 10 0-16,0 16-2 16,-2 13 2-16,2 9 2 15,-1 6-1-15,1 4 0 16,0 4-1-16,0 1 1 16,3 1-1-16,-3-6 0 15,3-6 0-15,0-5 0 16,0-7 0-16,0-11 0 15,0-7 0-15,0-7 0 16,0-7 0-16,0-5-1 16,0-3 1-16,0 0 1 15,0 0-1-15,0 0-3 16,0 0-2-16,6-13-16 16,-2-5-23-16,5-4-259 15</inkml:trace>
  <inkml:trace contextRef="#ctx0" brushRef="#br0" timeOffset="23624.7693">9527 7103 1796 0,'0'0'21'0,"0"0"-14"16,0 0 10-16,0 0 1 16,0 0-11-16,0 0 1 15,18-10-2-15,-18 9 2 16,0-2 3-16,0 0 8 16,0 1-9-16,0 0-2 15,-7-1-1-15,-1 3-4 16,-2-1 0-16,0 1 2 15,-1 0-2-15,5 0-1 16,0 1-1-16,3 5 0 16,1 1-1-16,1 0 0 15,1 1 0-15,0 0 0 16,0-1 0-16,1-3 0 0,7-1-1 16,1-3 0-16,-1 0 0 15,3 0 1-15,-3 0 0 16,-2 0 1-16,-2-7-1 15,-4-2 0-15,0 2 2 16,0-1 1-16,-7 0 0 16,-4 3 1-16,1 2-2 15,2 2-1-15,1 1 0 16,1 0-1-16,4 0-1 16,1 7 0-16,1 1 0 15,0-1-1-15,0 0 0 16,0 0 1-16,3-4 0 15,6 0 0-15,-5-3 1 16,2 0 0-16,-4 0 0 0,0-1 0 16,-2-8 2-16,0 0-1 15,0 4 3-15,0 1 0 16,-6 4-4-16,-2 0-9 16,2 0-49-16</inkml:trace>
  <inkml:trace contextRef="#ctx0" brushRef="#br0" timeOffset="24583.1957">6738 7768 1136 0,'0'0'626'16,"0"0"-626"-16,0 0-1 15,-92-7 1-15,70 7 32 16,0 0 6-16,13 0-14 16,2 0-5-16,7 0-10 15,0 0-4-15,1 0-2 16,28 7-2-16,29-1 6 15,40 1 8-15,42-2-4 16,41 2-6-16,34-1-3 16,26 2-1-16,21-1 0 15,16 3-1-15,4-5 2 16,1-1 1-16,-17-4-2 16,-17 0-1-16,-24 0 0 15,-28-2 0-15,-25-2 1 0,-34 1-1 16,-32 3 0-16,-31-3 0 15,-32 2 0 1,-24-2-5-16,-19 2-12 0,-14-1-23 16,-30 1-4-16,-20 1-238 15</inkml:trace>
  <inkml:trace contextRef="#ctx0" brushRef="#br0" timeOffset="24981.7088">7028 8012 1247 0,'0'0'553'16,"0"0"-553"-16,0 0-61 15,0 0 61-15,154 0 42 16,-39 0-18-16,42 0-5 16,35 0-8-16,33 0 11 15,26 3-12-15,13 0-2 16,0 4 3-16,-12 0-1 16,-22-2-2-16,-21 0-1 15,-27-2 6-15,-27-2-4 0,-28-1-1 16,-34 0 0-16,-36 0-3 15,-28 0 2-15,-19 0 0 16,-10 0-2-16,0 0 8 16,0 0-13-16,-12 0-1 15,-15 0-8-15,-10 0-21 16,-10-4-101-16</inkml:trace>
  <inkml:trace contextRef="#ctx0" brushRef="#br0" timeOffset="36797.2337">20533 4087 1247 0,'0'0'459'0,"0"0"-421"15,0 0 11-15,0 0-19 16,0 0-15-16,0 0-2 16,0 0-2-16,0-25 0 15,0 22 0-15,0-1 3 16,0 3 0-16,0-2-5 15,0 3-1-15,0-1 0 16,0-1-2-16,0 2 0 16,0 0 1-16,0 0-2 0,0 0 0 15,0 0-1-15,0 0-2 16,0 0-1-16,0 0 0 16,0 6-1-16,0 11 0 15,0 8 3-15,0 5 2 16,0 2-3-16,0 2 1 15,0 3 0-15,0-2-1 16,0 0-1-16,0-4-1 16,0-4 1-16,0-5-1 15,2-3 0-15,-1-6 0 16,1-7 0-16,-2-2 0 16,1-3 0-16,-1-1 0 15,1 0 0-15,-1 0-1 0,0 0-5 16,2 0-8-1,-2 2-17-15,2-1-95 0</inkml:trace>
  <inkml:trace contextRef="#ctx0" brushRef="#br0" timeOffset="37278.2227">20884 4192 1841 0,'0'0'38'16,"0"0"-12"-16,0 0-1 16,0 0-13-16,0 0-3 15,112-5-1-15,-68 5-6 16,-1 0 0-16,1 0-2 16,-5 0 0-16,-6 0-5 15,-8-2-9-15,-9-3-25 16,-4-4-51-16</inkml:trace>
  <inkml:trace contextRef="#ctx0" brushRef="#br0" timeOffset="37496.761">21049 4055 1877 0,'0'0'46'0,"0"0"-20"16,0 0-9-16,0 0-13 16,0 0-4-16,0 0-1 15,-7 88 1-15,7-38-1 16,0 12-7-16,3 5-24 16,3 5-96-16</inkml:trace>
  <inkml:trace contextRef="#ctx0" brushRef="#br0" timeOffset="37997.8799">20699 4896 1853 0,'0'0'45'16,"0"0"-23"-16,0 0 1 15,0 0-5-15,0 0-9 16,0 0-6-16,-6 23-1 0,4 3 4 15,2 3-2-15,0 2-2 16,0 3-1-16,0 0-1 16,0 2 0-16,0-4 0 15,7 1-9-15,1-2-7 16,-2-3-14-16,0-2-48 16,-1-5-133-16</inkml:trace>
  <inkml:trace contextRef="#ctx0" brushRef="#br0" timeOffset="39085.9935">20726 5750 1777 0,'0'0'114'0,"0"0"-83"16,0 0-2-16,0 0-2 15,0 0-10-15,0 0-7 16,0-15-7-16,0 21-3 16,3 13-1-16,-3 9 1 15,0 6 1-15,0 0 0 0,0 1-1 16,0-6 1-16,0-5-2 15,0-4 0-15,0-4-5 16,0-4-7-16,0-6-11 16,6-6-23-16,3 0-123 15</inkml:trace>
  <inkml:trace contextRef="#ctx0" brushRef="#br0" timeOffset="39609.0263">19667 6386 1670 0,'0'0'215'0,"0"0"-215"15,0 0 0-15,0 0 2 16,0 0 2-16,0 0 15 16,120 1 8-16,-9-1-19 15,40 0-3-15,31 0-3 16,25 0 0-16,16 0-2 16,4 0 0-16,-7 0-1 15,-14 5 1-15,-23 0 1 16,-31 0-1-16,-37-1 0 15,-41-1 0-15,-33-1 0 16,-25-2 0-16,-13 0 1 16,-3 0 12-16,0 0-13 0,-4 0-3 15,-20 0-14-15,-8 0-46 16,-2 0-300-16</inkml:trace>
  <inkml:trace contextRef="#ctx0" brushRef="#br0" timeOffset="40569.1158">19555 7450 1748 0,'0'0'56'0,"0"0"-50"15,0 0-6-15,0 0 1 16,91 0 17-16,-20 0 6 16,25 0-8-16,22 0-9 15,20 0 0-15,16 0 1 16,12 2-4-16,8 3-3 16,-1 2-1-16,-4 0 0 15,-12 0 0-15,-23 1 0 0,-25-2-3 16,-27-1-5-16,-26-2-2 15,-23-2-13-15,-22 2-10 16,-11 0-74-16,-26-3-575 16</inkml:trace>
  <inkml:trace contextRef="#ctx0" brushRef="#br0" timeOffset="40864.5965">21479 7669 1715 0,'0'0'2'15,"106"0"14"-15,-94-1 48 16,-12-3-8-16,0 0-17 16,-16-2-33-16,-6 4-6 15,-4-2 0-15,-4-1-13 16,1-4-25-16,4-7-311 16</inkml:trace>
  <inkml:trace contextRef="#ctx0" brushRef="#br0" timeOffset="41686.5917">19545 7654 1823 0,'0'0'4'0,"0"0"-4"16,0 0-12-16,0 0 12 16,144 0 19-16,-47 0-4 15,29 0-4-15,24 0-10 16,14 0 2-16,3 6 2 15,0 0-4-15,-18 2-1 16,-16 0 1-16,-20-2 5 16,-25-3 6-16,-25 1 2 15,-24-4 7-15,-21 0-10 16,-11 0 0-16,-7 0 0 16,0 0 3-16,0 0-3 15,0 0-5-15,0 0-1 0,0 0-3 16,0 0-2-1,0 0-3-15,0 0-9 0,0 0-19 16,0-2-90-16</inkml:trace>
  <inkml:trace contextRef="#ctx0" brushRef="#br0" timeOffset="42520.4518">21248 7708 1746 0,'0'0'3'0,"0"0"-3"15,0 0 32-15,106 2-16 0,-53-2-8 16,5 0-2-16,1 0 1 15,-4 0-6-15,-7 0 0 16,-15 0-1-16,-8 0 0 16,-13 0 0-16,-9 0 8 15,-3 0 9-15,0 0 12 16,0 0-13-16,0 0-11 16,-6 0-5-16,-3 0-14 15,-3 0-47-15,3 0-463 16</inkml:trace>
  <inkml:trace contextRef="#ctx0" brushRef="#br0" timeOffset="43788.4353">21540 7506 1653 0,'0'0'118'16,"0"0"-101"-16,0 0 6 15,0 0 1-15,0 0-6 16,0 0-14-16,0 0 5 15,45 1-2-15,-24-1-2 16,0 3 1-16,-1-1 0 0,-2 1-1 16,0 1-2-16,-6-3-1 15,-4 0 0-15,-1-1 1 16,-2 0 0-16,-2 0-2 16,-2 0 0-16,-1 0 0 15,0 0 1-15,0 0-2 16,0-2-14-16,-4-9-81 15</inkml:trace>
  <inkml:trace contextRef="#ctx0" brushRef="#br0" timeOffset="48154.7392">20809 6628 1814 0,'0'0'68'0,"0"0"-43"16,0 0 3-16,0 0-7 15,0 0-9-15,0 0-4 16,0 0-4-16,0 0-2 16,-1 7-2-16,1 10 7 15,0 5-1-15,0 3-2 16,0 1-2-16,0 3 2 15,0 0-1-15,0 1-2 16,0-1 0-16,0-1-1 16,0-3 1-16,3-3-1 15,0-6 0-15,0-7 1 16,-2-4-1-16,1-5 0 16,-2 0 1-16,1 0-2 0,2-2-3 15,3-9-8 1,-4-3-27-16,-2-3-67 0</inkml:trace>
  <inkml:trace contextRef="#ctx0" brushRef="#br0" timeOffset="48900.9792">19922 6737 1766 0,'0'0'75'0,"0"0"-36"16,0 0 5 0,0 0-19-16,0 0-7 0,0 0-6 15,0-2-3-15,0 2-3 16,0 0-4-16,0 11-2 16,0 10 1-16,0 11 5 15,0 3-3-15,0 4 0 16,-5 2-1-16,5-2 0 15,0-6-1-15,0-8-1 16,0-8 0-16,0-5 1 16,0-7-1-16,0-5 0 15,0 0 1-15,0 0-1 16,0 0 2-16,0 0-2 16,0 0 0-16,0-5-5 15,0-10-14-15,0-1-15 16,0-4-78-16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6:34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6969 9367 1765 0,'0'0'37'0,"0"0"-28"16,0 0 17 0,0 0 14-16,0 0-10 0,0 0-13 15,0 0-7-15,0 0-3 16,-54-11-2-16,54 11-3 16,15-3 2-16,13 0-2 15,12 0-1-15,10 0-1 16,0 3 1-16,-2 0-1 15,-6 0 0-15,-10 3 0 16,-13 8 0-16,-7 1-2 16,-6 4-2-16,-6 3 2 15,-11 2 0-15,-17 1 1 0,-9 2 1 16,-7-2 0-16,1-1 0 16,7-1 0-16,8-4 0 15,10-3 0-15,9-4 0 16,4-4-1-16,5-2 1 15,0 0-1-15,4 0 0 16,12 0 1-16,2 0 3 16,4 1 3-16,4 0-3 15,-2 2 0-15,11 1-2 16,0 3-1-16,4 3 0 16,-5 3 1-16,-1 2 0 15,-9 1-1-15,-10 1-1 16,-9 1 0-16,-5 3 1 15,-8 1-2-15,-23-1 0 16,-14-1 2-16,-11-6 0 0,-5-6 0 16,-2-7 0-16,3-4 1 15,8 0 0-15,12-3 1 16,10-9 0-16,13 4 0 16,9 0 0-16,6 2-1 15,2 2-1-15,0 1-3 16,0-1-14-16,19-1-48 15,7 0-59-15</inkml:trace>
  <inkml:trace contextRef="#ctx0" brushRef="#br0" timeOffset="787.4933">7660 9392 1817 0,'0'0'44'0,"0"0"-16"16,0 0 10-1,0 0-16-15,0 0-9 0,0 0-3 16,-21-29-4-16,38 22-5 15,7 7-1-15,5-3 0 16,8 3-1-16,-4 0 1 16,-3 0-1-16,-5 10 1 15,-8-3 0-15,-3 5-2 16,-9 0-2-16,-5 8 2 16,0 1 0-16,-13 2 1 0,-9 3 0 15,-6-1-1-15,-2-1 1 16,2-3-3-16,3-2 3 15,7-5-1-15,6-1 1 16,4-3 0-16,5-3 0 16,0-3 0-16,3-1 1 15,0-1-2-15,0 1 2 16,3 2 0-16,11 0 2 16,2 2 2-16,7-2 0 15,-4 3 0-15,2 1-3 16,-6-1 1-16,-2 3-2 15,4 1 0-15,-4 1 0 16,-1 4 0-16,-7 1 0 0,1 4 0 16,-6 6 0-16,0-1-1 15,-10-2 0-15,-9-2 0 16,-5-6-2-16,-6-4 1 16,-4-5 1-16,3-6 1 15,5-2 0-15,3 0 1 16,9-4 0-16,4-7 0 15,4 0 0-15,4 3-1 16,2 2-1-16,0 0-8 16,0-1-19-16,18 0-67 15</inkml:trace>
  <inkml:trace contextRef="#ctx0" brushRef="#br0" timeOffset="1469.7192">8432 9324 1908 0,'0'0'25'0,"0"0"-15"16,0 0 11-16,0 0-3 16,0 0-10-16,0 0-4 15,0-5-4-15,-1 10 0 16,-7 10 0 0,-2 10 1-16,-4 3 0 0,2 6-1 15,1 2 1-15,0 5-2 16,2 0 1-16,6-4-3 15,3-1-2-15,0-7 0 16,0-4 4-16,18-5-1 16,6-4-1-16,4-8 2 15,4-2 1-15,2-6-2 0,-3 0 1 16,-2 0-2-16,-6-6 2 16,-6-7 0-16,-4 1 1 15,-4-4 0-15,-4-1-1 16,-4 1 1-16,-1 2 0 15,0 4 0-15,0 3 3 16,0 2 3-16,0 4 2 16,0 1-1-16,0 0-4 15,0 0-3-15,0 8-2 16,-4 14 0-16,-2 7 2 16,1 7 0-16,4 0 0 15,1 3 0-15,0 2 0 16,0-2 0-16,3-4 0 15,4-5 0-15,1-7 0 0,-1-7 0 16,-3-7 0-16,-2-4 0 16,-1-4 0-16,-1-1 1 15,0 0 0-15,0 0 1 16,0-4-2-16,1-12-4 16,-1-3-16-16,0-3-18 15,0-2-136-15</inkml:trace>
  <inkml:trace contextRef="#ctx0" brushRef="#br0" timeOffset="1680.2731">9088 9629 1966 0,'0'0'26'15,"0"0"-22"-15,0 0-1 16,0 0 9-16,0 0-11 16,0 0-1-16,0 8-17 15,0-5-32-15,0-2-414 16</inkml:trace>
  <inkml:trace contextRef="#ctx0" brushRef="#br0" timeOffset="2437.6023">9798 9414 1847 0,'0'0'38'0,"0"0"1"0,0 0-13 16,0 0-11-16,0 0-3 15,0 0-5-15,-73-20-4 16,45 29-2-16,4 10 5 16,-3 3-2-16,4 9-2 15,3 5-2-15,4 2 1 16,5 3 0-16,7 1-1 15,4-3 0-15,0 1 0 16,19-8 1-16,13-3-1 16,5-8-1-16,3-8-2 0,0-4-3 15,-1-9-2 1,-5 0 4-16,-5-4 1 16,-10-13 3-16,-7-5 0 15,-11-3 1-15,-1-3 2 0,-8-2-1 16,-15 0-1-16,-7 6 0 15,-4 7 1-15,3 6-1 16,5 11-1-16,6 0 0 16,4 5-3-16,8 14-9 15,8 4-4-15,0 3-22 16,4-5-59-16</inkml:trace>
  <inkml:trace contextRef="#ctx0" brushRef="#br0" timeOffset="3045.6403">10205 9433 1866 0,'0'0'15'16,"0"0"-7"-16,0 0 16 15,0 0-14-15,0 0-10 0,0 0 0 16,-28 12-1-16,25 3 1 16,-2-1 0-16,5 1 0 15,0-1 0-15,0-3 0 16,0-2 0-16,8 0 1 15,3-2-1-15,1-2 0 16,1 0 0-16,-4-3 1 16,3 0 3-16,0-1 5 15,0 1 2-15,4 1-1 16,-1-1-3-16,3 1 1 16,-2 0-2-16,-1 1 0 15,2 1 0-15,-2 0-1 16,1 2-1-16,-1 3-1 15,-2-1-1-15,-1 5-2 16,-3-3 0-16,2 1 0 0,-7 0 1 16,-3 0-2-16,1 0 2 15,-2 1-2-15,0 1 1 16,0 0 0-16,-16 1 0 16,-5 1-1-16,-5-2 1 15,3-1-2-15,0-3-2 16,5 0-1-16,4-3-2 15,5-5-3-15,2-2 2 16,4 0 2-16,0 0-1 16,3-15-17-16,0-6-44 0,0-6-87 15</inkml:trace>
  <inkml:trace contextRef="#ctx0" brushRef="#br0" timeOffset="3228.2952">10384 9310 1917 0,'0'0'15'16,"0"0"-10"-16,123-42 9 16,-72 35-11-16,5 4-3 15,-2 3-2-15,-10 0-50 16</inkml:trace>
  <inkml:trace contextRef="#ctx0" brushRef="#br0" timeOffset="4684.1963">7154 10776 1762 0,'0'0'52'15,"0"0"-23"-15,0 0 7 16,0 0-5-16,-91-14-11 16,69 14-10-16,-3 0-4 15,-1 14-2-15,-3 6 2 16,1 6-4-16,-2 5 1 16,3 5 0-16,4 3-2 15,6 5-1-15,8 2 2 0,9 0-2 16,2 0 0-1,26-5 1-15,15-5-1 0,8-4 0 16,7-8 0-16,1-12 0 16,-3-4-1-16,-8-8 0 15,-9 0-1-15,-11-10 0 16,-9-11 1-16,-10-2 1 16,-9-7 1-16,-4-6 0 15,-26 0-1-15,-12-3 0 16,-4 6 1-16,1 6-1 15,8 11 1-15,10 8-1 16,9 8-1-16,5 1-7 16,6 19-7-16,7 5-10 0,0 4-31 15,14-1-16-15,16-5-1168 16</inkml:trace>
  <inkml:trace contextRef="#ctx0" brushRef="#br0" timeOffset="5193.5742">7473 10849 1859 0,'0'0'28'15,"0"0"-20"-15,0 0 4 16,0 0 1-16,0 0-5 16,0 0-5-16,79-17-3 15,-21 15-2-15,2-1-15 16,-2 2-13-16,-7-3 1 16,-9-1 1-16,-12-2-12 15,-8 0-2-15,-15-2 42 16,-7 0 32-16,0-1 16 15,0-1-29-15,-9 3 6 16,-2-1 3-16,0 2 1 0,3 2-13 16,1 0-2-1,0 5-3-15,4 0-3 0,-3 0-1 16,-1 5-6-16,0 12-1 16,-2 13 1-16,5 7-1 15,2 7 1-15,2 7-1 16,0 3 0-16,0 3 0 15,2-1 0-15,7-2 0 16,-5-7 0-16,3-6-6 16,-3-7-4-16,-3-8-4 15,1-8 2-15,-2-8-39 16,1-8-11-16,-1-2-255 0</inkml:trace>
  <inkml:trace contextRef="#ctx0" brushRef="#br0" timeOffset="5367.6189">7643 11098 1884 0,'0'0'32'0,"0"0"-15"16,0 0-3-16,0 0-8 16,0 0-6-16,0 0 0 15,136-38-9-15,-75 37-23 16,3-2-47-16,5-4-182 15</inkml:trace>
  <inkml:trace contextRef="#ctx0" brushRef="#br0" timeOffset="5644.5406">8381 10827 1708 0,'0'0'155'0,"0"0"-114"15,0 0-15-15,0 0-6 16,0 0-9-16,0 0-8 16,-19 24-1-16,16 5 0 15,0 8 2-15,3 1-3 16,0 2 1-16,0 1-1 16,3-1 0-16,8-6-1 15,-1-1 1-15,0-5-2 16,-1-7 0-16,-5-7-3 0,6-5-5 15,-6-3-11-15,1-5-16 16,1-1-46-16</inkml:trace>
  <inkml:trace contextRef="#ctx0" brushRef="#br0" timeOffset="5881.9496">8984 10965 1874 0,'0'0'95'0,"0"0"-79"16,0 0-8 0,0 0 8-16,0 0-6 0,0 0-7 15,-3 0-3-15,3 0-1 16,0 0-13-16,0-1-34 15,0-3-190-15</inkml:trace>
  <inkml:trace contextRef="#ctx0" brushRef="#br0" timeOffset="7343.0434">9802 10738 1780 0,'0'0'54'0,"0"0"-12"15,0 0 1-15,0 0-15 16,0 0-8-16,0 0-3 16,0 0-5-16,-6-37-5 15,4 37-4-15,2 3-3 16,0 20-1-16,-3 11 1 16,3 7 2-16,-2 1-1 15,2 0 1-15,0-2-2 16,0-4 1-16,0-3-1 15,0-3 0-15,0-6 0 16,0-5 0-16,0-3 0 16,0-4 0-16,0-5-3 15,0-3-3-15,0-4-6 16,0 3-4-16,0-3 1 0,2 0-3 16,7-10-22-1,3-7-115-15</inkml:trace>
  <inkml:trace contextRef="#ctx0" brushRef="#br0" timeOffset="7983.8654">10173 10679 1839 0,'0'0'48'16,"0"0"-28"-16,0 0-5 16,0 0 8-16,0 0-11 15,0 0-8-15,-10 47 1 16,2-16 2-16,-1 5-2 16,-3 4-1-16,-3-1-1 15,-3 0-2-15,2-2 0 16,-4-4-1-16,5-3 0 15,1-8 0-15,3-5 1 16,5-7-1-16,3-6 0 16,3-1-1-16,0-2 1 15,9 1 0-15,19-1 0 0,14-1 1 16,13 0-1-16,4 0-1 16,2 0-2-16,-6 0-1 15,-4 0 3-15,-7-3-5 16,-11-6 2-16,-8-3 1 15,-9-6 1-15,-7-2 1 16,-9-3 0-16,0 2 1 16,0 0-1-16,-14 5 1 15,0-1 1-15,0 8 1 16,2 0 4-16,0 4 0 16,9 3 4-16,0 2-5 15,3 0 1-15,0 0-6 16,-3 17-2-16,-2 11 2 15,2 9 0-15,0 7 0 0,0 3 1 16,3 4-1-16,-2-4 0 16,0 0 0-16,2-5 0 15,0-8 1-15,0-6-1 16,0-6 0-16,0-10 0 16,0-4 0-16,0-4-8 15,6-3-10-15,3-1-13 16,0 0-60-16</inkml:trace>
  <inkml:trace contextRef="#ctx0" brushRef="#br0" timeOffset="8809.6886">6724 11990 1798 0,'0'0'15'15,"0"0"-14"-15,-100-7 6 16,66 7 28-16,0 0-6 16,11 0-9-16,10 0-10 15,12 0-8-15,1 6-1 16,37 1-1-16,46 0 1 16,57-2 3-16,65-2-2 15,53-2-1-15,42-1-1 16,32 0 0-16,18 0-3 15,7 0 1-15,3 0 0 0,-15 0 2 16,-17 0 0-16,-26-1 0 16,-30-3 5-16,-35 0 3 15,-34-1 1-15,-39 1 2 16,-33 0-5-16,-37 0-1 16,-36 1-1-16,-30 3 0 15,-17 0 3-15,-11 0 0 16,0 0 1-16,0 0-4 15,0 0-2-15,0 0-2 16,0 0 0-16,0-2 1 16,0 2-1-16,0-1 0 15,-11-3-10-15,-3-2-15 0,-9-5-77 16</inkml:trace>
  <inkml:trace contextRef="#ctx0" brushRef="#br0" timeOffset="11195.9275">7184 13484 1590 0,'0'0'60'0,"0"0"-25"16,0 0-9-16,-96-25 4 16,69 18-10-16,-6 2-4 15,-8 0-1-15,-10 1-8 16,-10 1 1-16,-7 1 1 0,-4 2 0 15,2 0 0 1,7 0-2-16,17 0 1 0,19 0 0 16,12 0 5-16,12 2 3 15,3 1-9-15,9-1-7 16,27 3 2-16,29-3 2 16,37 1 5-16,44 0-3 15,45 3-2-15,38 1 0 16,37 4-3-16,34 3 1 15,25 3-2-15,20 1-1 16,7 0 1-16,-3-4 0 16,-9-4 0-16,-18 0 0 15,-21-3 1-15,-29 0-1 16,-29-4 0-16,-36-3 3 16,-36 0 5-16,-41 0-1 15,-42 0 0-15,-40 0-3 16,-22 0-2-16,-20 0 0 0,-6 0 1 15,0 0 4 1,0 0-4-16,-5 0-2 0,-12 0 1 16,-11 0-2-16,-8-2 0 15,-2-3-4-15,-1 0-9 16,3 0-14-16,-1-7-57 16</inkml:trace>
  <inkml:trace contextRef="#ctx0" brushRef="#br0" timeOffset="12111.6289">6624 13762 1725 0,'0'0'27'16,"0"0"-27"-16,0 0 0 16,0 0 3-16,0 0 30 0,0 0-15 15,27 10-5 1,43-8 3-16,39-2-1 0,46 0-2 15,38 0 4-15,39 0-9 16,30 0-7-16,28 2-1 16,21 8 0-16,12 0 0 15,6 2 0-15,0 2 0 16,-5 0 0-16,-11 0 0 16,-24-1 0-16,-28-2 1 15,-30-2 2-15,-32-3 11 16,-38-3 1-16,-40-1-6 15,-36-2 0-15,-34 0 2 0,-21 0-6 16,-17 0 4 0,-10 0-2-16,-3 0 0 0,0 0-3 15,0 0-1-15,-8 0-1 16,-16-2-1-16,-4-2-1 16,-5-1-2-16,3 5-3 15,1-3-8-15,0-2-6 16,1-4-63-16</inkml:trace>
  <inkml:trace contextRef="#ctx0" brushRef="#br0" timeOffset="75349.0426">6817 8808 1711 0,'0'0'42'16,"0"0"-4"-16,0 0-1 16,0 0-9-16,0 0-10 15,0 0-4-15,0 0 3 16,3-14-1-16,-3 14-6 15,0 0-1-15,0 0-3 16,0-2 1-16,0 2-2 16,0 0-3-16,0 0 0 15,0 0 0-15,-8 0-2 0,-8 0 0 16,-4 5-1-16,0 6 1 16,-3 2 0-16,5 1 0 15,-1 3 0-15,-1 0 0 16,4 3 0-16,-3 1 0 15,-1 1 0-15,1 0 0 16,3 0 0-16,1 0 0 16,-3 1 0-16,3 2-1 15,-1 4 0-15,-1 3 1 16,-2 1 0-16,-2 6 0 16,2-3 1-16,1 0-1 15,-1 1 0-15,3-6 0 16,3 3 0-16,1-2 0 0,4 2 0 15,1 3 0 1,1 2 0-16,0 1 2 0,5 6-2 16,1-3 1-16,0 6 1 15,0 2-2-15,13-3 2 16,2-2-1-16,6-3 1 16,-2-2-1-16,1-7 0 15,-2 2-1-15,1-5 0 16,2-1 1-16,-4-3-1 15,2-1 1-15,-2-5-1 16,0-2 1-16,-1-3 0 16,-4-6 0-16,0-2-1 15,-3-3 0-15,0-1 0 16,-2-2 1-16,-2 0-2 0,-1-2 0 16,2 0-12-1,0-2-35-15,-2-12-904 0</inkml:trace>
  <inkml:trace contextRef="#ctx0" brushRef="#br0" timeOffset="76587.6308">10725 8825 1414 0,'0'0'306'0,"0"0"-253"16,0 0-3-16,0 0-16 15,0 0-11-15,0 0-9 16,0 0-2-16,-3-9-2 16,18 9-4-16,7 0 0 15,2 0 1-15,6 6-2 16,-2 10-3-16,0 3 1 16,-1 8-1-16,-1 6-1 0,-5 6 1 15,-4 8 0-15,-5 6 0 16,-3 5-2-16,-3 5 2 15,3 1-2-15,-2-3 0 16,1-3 1-16,-2 1-1 16,0 0 0-16,-6 2 1 15,0-3-2-15,0-4 1 16,-13-3-2-16,-6-4-1 16,-1-7-1-16,-2-5-4 15,3-7 5-15,2-4 1 16,2-5 1-16,3-2 1 15,1-4-2-15,3-4 2 16,2-4-1-16,3 0 1 16,1-2-1-16,2-2 1 0,0 1 0 15,0-2 0 1,0 0-1-16,0 0-11 0,0 0-11 16,3-3-44-16,9-8-316 15</inkml:trace>
  <inkml:trace contextRef="#ctx0" brushRef="#br0" timeOffset="77302.3961">11314 9774 1805 0,'0'0'17'16,"0"0"-6"-16,0 0 17 15,0 0-2-15,0 0-15 16,0 0-4-16,-33 50 2 16,33-36-2-16,0 2 1 15,0 1-1-15,0 0 0 16,8 1 0-16,2 0-3 15,3 0-2-15,4 2-1 16,-2-1 0-16,2 0 0 16,-1 1 0-16,-5 0-1 15,-5-3 0-15,-1 0 0 16,-5-5 0-16,0 1-2 16,-2-3 1-16,-15-1-3 15,-6-4 3-15,-7-2-1 16,-3-3-3-16,3 0 3 0,8 0 0 15,9-4 2-15,8-6 1 16,5-1 3-16,0-1 0 16,4-5-3-16,12-1 1 15,4-3-1-15,3-1-1 16,4 0 0-16,3-2 1 16,-2-2-1-16,-1-3 0 15,-6-3 0-15,-8 1 1 16,-7-1-1-16,-6 6 0 15,0 4 0-15,-12 7 0 0,-13 3 0 16,-5 7 0 0,0 5-2-16,0 0-1 15,5 8-18-15,7 4-64 0</inkml:trace>
  <inkml:trace contextRef="#ctx0" brushRef="#br0" timeOffset="78720.0919">6820 10460 1640 0,'0'0'59'15,"0"0"-21"-15,0 0 6 16,0 0-10-16,0 0-16 16,0 0-3-16,0 0-9 15,-30-16-2-15,13 16 3 16,-3 0 2-16,-3 0-1 15,-1 0 3-15,0 9-2 16,-1-1-2-16,-3 4-2 16,-1 1-2-16,0 1-1 0,-3 3-1 15,4 1 0-15,3 3-1 16,1 5 0-16,1 4 0 16,-1 6 1-16,2 2-1 15,0 3 0-15,5 1 0 16,3 1 0-16,-1-2 0 15,4-1 1-15,1 5 0 16,-2-1 0-16,0 2-1 16,7-1 1-16,2 3 0 15,3-1 0-15,0 0-1 16,11 1 0-16,7-1 1 16,4 4-1-16,5 1 0 0,3-4 0 15,2-2 1-15,0-6 0 16,-1-5-1-16,-1-4 0 15,-5-4 0-15,-5-2 1 16,-2-4 1-16,-3-3-2 16,-5-6 1-16,-3-2 0 15,-5-4 0-15,1-4-1 16,-3-1 1-16,0-1 0 16,0 0-1-16,0-3-15 15,0-17-118-15</inkml:trace>
  <inkml:trace contextRef="#ctx0" brushRef="#br0" timeOffset="79901.0199">10495 10355 1786 0,'0'0'31'0,"0"0"-4"16,0 0 2-16,0 0-2 16,0 0-13-16,0 0-8 15,0 0-4-15,36 2 4 16,-8 13 1-16,4 6-3 15,2 4-1-15,3 9 0 16,-1 7 0-16,1 11-2 16,-1 10 2-16,-2 8-3 15,-5 9 1-15,-8-2 0 16,-9-1-1-16,-7-3 0 16,-5-1 0-16,0-5 1 0,0-3-1 15,-13-6 0-15,-3-1 0 16,-5-1 0-16,-9-2 0 15,0-6-1-15,-4-6 0 16,-2-11 0-16,4-5 1 16,1-5-1-16,4-6 1 15,5-2 1-15,6-4-1 16,8-6 0-16,3 1-1 16,5-4 2-16,0 1-2 15,0-1 2-15,0 0-1 0,0 0 1 16,0 0 0-1,0 0-1-15,0 0-5 0,7 0-14 16,10 0-41-16,6-5-60 16</inkml:trace>
  <inkml:trace contextRef="#ctx0" brushRef="#br0" timeOffset="80729.255">11260 11403 1753 0,'0'0'33'16,"0"0"-11"-16,0 0 3 16,0 0 2-1,0 0-4-15,0 0-9 0,-28-28 2 16,24 28-9-16,-7 0-4 16,-1 0-1-16,-1 0-2 15,1 8 3-15,1-1-2 16,4 4-1-16,2 1 0 15,2 0 0-15,3-1 1 16,0 3 0-16,0 1 0 16,2 0 2-16,10 2 0 15,6 0 2-15,2 0-2 16,3 0-1-16,2 2-1 0,-2-1 0 16,-3-2-1-16,-5 4 1 15,-2-4-1-15,-5-1 0 16,-6 2 0-16,-2-2-1 15,0-1 1-15,-6-2-2 16,-14 0 0-16,-3-4-1 16,-4-2 1-16,-3-5-1 15,4-1 2-15,3 0 0 16,6-7 1-16,8-5 0 16,6-5 1-16,3 0 0 15,0-2 0-15,3 0-1 0,12-4-1 16,5-2 1-16,3 0 0 15,0-2 0-15,2-2 0 16,-2-1 1-16,-4-1-1 16,-9 3 0-16,-8 1 0 15,-2 4 3-15,-2 3 0 16,-15 3-3-16,-1 4 0 16,-3 7-2-16,3 6-7 15,0 0-28-15,4 0-93 16</inkml:trace>
  <inkml:trace contextRef="#ctx0" brushRef="#br0" timeOffset="89420.2983">10478 12355 1258 0,'0'0'547'0,"0"0"-515"15,0 0-1-15,0 0 2 16,0 0-12-16,0 0-8 0,0 0-3 16,0-11 0-16,0 11-3 15,0 0-1-15,0 0 0 16,0 0-2-16,0 0-1 15,0 0-1-15,0 0-1 16,0 0-1-16,0 0 0 16,-1 0 0-16,-1 6 0 15,0 8 0-15,-1 5 0 16,1 4 1-16,1 4-1 16,1 5 1-16,0 4 0 15,0 3-1-15,0 1 1 16,0-5 0-16,0 1-1 0,0-2 0 15,0-3 0 1,0 1 0-16,0-5 1 0,0 1-1 16,0-4 0-16,0-4 0 15,0 0 0-15,0-7 0 16,0 0 0-16,0-5 1 16,0-1-1-16,0-4 0 15,0 0 0-15,0-1 0 16,0-1 0-16,0-1 1 15,0 1-1-15,0-1 0 16,0 0-1-16,0 0-4 16,0 0-12-16,0-13-27 15,11-9-655-15</inkml:trace>
  <inkml:trace contextRef="#ctx0" brushRef="#br0" timeOffset="91329.4071">9688 8335 1702 0,'0'0'59'0,"0"0"-24"15,0 0-4-15,0 0-4 16,0 0-6-16,0 0-1 0,0 0-1 16,14-21-3-1,-14 21-3-15,0 0 0 0,0 0-4 16,0 0-4-16,0 0 1 16,0 0-3-16,0 0 0 15,0 0-2-15,0 0-1 16,0 3 1-16,0 9-1 15,0 4 0-15,0 0 0 16,0 4 1-16,0 1-1 16,0 2 1-16,0 3-1 15,0 1 0-15,0 1 0 16,0-1 0-16,0 1 0 16,0-4 0-16,0-2 0 0,0-3 0 15,0-5 0 1,0-5 0-16,0-1 0 0,0-4 0 15,0-4 1 1,0 2-1-16,0-1 0 0,0-1 0 16,0 1 0-16,0-1 0 15,0 0 0-15,0 0-2 16,0 0-12-16,0 0-11 16,3-11-56-16</inkml:trace>
  <inkml:trace contextRef="#ctx0" brushRef="#br0" timeOffset="100967.6569">9813 12478 1682 0,'0'0'79'15,"0"0"-44"-15,0 0 2 16,0 0-3-16,0 0-18 16,0 0-2-16,0 0-4 15,0-3 2-15,0 0-3 16,0 3-1-16,0 0-1 0,0 0-3 15,0 0-2-15,0 0-1 16,0 0 1-16,0 0-2 16,0 0 1-16,0 0 0 15,0 0 0-15,-1 0-1 16,-9 0 0-16,-1 3 1 16,-5 6-1-16,1 1 1 15,-3 2-1-15,3 0 2 16,-4 5-1-16,5-2 0 15,-2 3 1-15,4 1 0 16,1-1-1-16,1 0 0 16,2 1 0-16,5-1 0 0,3 2 2 15,0 0-2 1,0 1 2-16,0 1-1 0,11 0 0 16,5 0 0-16,1-1-1 15,5 1 0-15,2-2 0 16,-2-3 1-16,0-1-1 15,1-6 0-15,1-2 0 16,-6-4 1-16,0-1-1 16,-5-3 0-16,-1 0 2 15,0 0-1-15,-2-10-1 16,-1-7 1-16,-1-3-1 16,-4-7 1-16,-1-4-1 15,-3-3 1-15,0-2-1 0,0 1 1 16,0 3-2-1,-13 0 1-15,0 6 1 0,-4 2-2 16,-1 4 1-16,-1-1-1 16,-2 4 0-16,2 2 0 15,3 2-2-15,2 0-2 16,3 5-3-16,4-1-5 16,2 3-1-16,-2 6-10 15,5 0-58-15,-1 0-630 16</inkml:trace>
  <inkml:trace contextRef="#ctx0" brushRef="#br0" timeOffset="102768.2919">9309 12811 1728 0,'0'0'98'16,"0"0"-68"-16,0 0 8 0,0 0-4 16,0 0-14-16,0 0-8 15,-30-12-4-15,29 12-3 16,1 0-1-16,0 0-3 16,-2 0 0-16,1 0-1 15,-2 0 0-15,0 0-1 16,1 2 1-16,2 0-2 15,0-1-1-15,0 0-2 16,0-1-1-16,0 0 1 16,0 0 4-16,0 0 1 0,0 0 1 15,0 0 2-15,0-1 3 16,0-4 0-16,-1-2 0 16,-4 4-1-16,0-2 1 15,0 3 0-15,4 2-4 16,-1-2-2-16,2 2-4 15,0 0-14-15,0 0-39 16,8 0-611-16</inkml:trace>
  <inkml:trace contextRef="#ctx0" brushRef="#br0" timeOffset="104315.1185">8523 8393 1695 0,'0'0'141'0,"0"0"-113"16,0 0 2-16,0 0 4 16,0 0-16-16,0 0-8 15,0 0-4-15,0 5-3 16,0-5 2-16,0 0-2 16,0 2-1-16,0-2-1 0,0 3 0 15,0 2 0 95,0 4 0-110,0 5 1 0,0 4-1 0,0 3 1 0,0 3-1 0,0 0 0 0,0 3-1 0,0-1 0 0,0 1 1 0,0 1-1 0,0-2 0 0,0 0 0 0,0-3 0 0,0-5 0 0,0-1-1 15,0-3 1-15,0-4 0 16,0-2 0-16,0-2-1 15,0-3 1-15,2-2 0 16,-2-1-1-16,0 0 1 0,0 0-1 16,1 0 0-16,1 0-4 15,-1 0-8-15,4 0-20 16,0-8-87 0</inkml:trace>
  <inkml:trace contextRef="#ctx0" brushRef="#br0" timeOffset="107966.1374">8529 12302 1677 0,'0'0'84'16,"0"0"-45"-16,0 0-11 16,0 0 0-16,0 0-8 15,0 0-2-15,0 0 0 16,0-6-3-16,0 3-5 0,0-1-2 16,0 1 0-16,-6 2-3 15,-1-1-2-15,-5 1-1 16,0-1-1-16,-6 2-1 15,2 0 1-15,-4 0-1 16,2 0 0-16,0 6 0 16,-1 4-1-16,3 2 1 15,-4 0 0-15,4 3 0 16,-3 0 0-16,5 3 0 16,-2 0 0-16,4 4 0 15,2 1 0-15,2 7 0 16,6 4 0-16,2 0-1 0,0 1 1 15,0-1 0-15,9-6 0 16,11 0 0-16,6-3 1 16,6-3-1-16,1-5 0 15,-2-4 0-15,-1-6 0 16,-5-4 0-16,-1-3 1 16,-2 0-1-16,-2-9 1 15,-3-7 0-15,-3-3 0 16,-4-2 1-16,-9-1 0 15,-1-5 2-15,-5 1-1 16,-15 1-2-16,-5 3 0 16,-5 6-1-16,-1 8 0 15,1 8-1-15,2 0-2 0,4 8-7 16,6 11-3 0,6 0-10-16,9 1-58 0,3-3-249 15</inkml:trace>
  <inkml:trace contextRef="#ctx0" brushRef="#br0" timeOffset="112438.8586">7570 12403 1402 0,'0'0'234'0,"0"0"-178"16,0 0 6-16,0 0-17 15,0 0-19-15,0 0 6 16,0 0-11-16,-15-77-5 16,19 68-3-16,5 2 0 15,-4 2-2-15,0 5-2 0,-3-2-5 16,0 1-1-16,0 1 0 15,1 0-2-15,2 0 0 16,1 0-1-16,2 0 0 16,-1 0 0-16,2 1 1 15,2 4-1-15,-1-3 0 16,2 1 0-16,-3 0 0 16,3 1 0-16,0 1 1 15,0 0-1-15,-3 1 3 16,1 2 0-16,-4 1-2 15,2 1 2-15,-2 3 0 16,1 4-1-16,-3 6-1 0,-3 5 0 16,-1 5 0-1,0 4 0-15,-1 0 0 0,-15 2-1 16,0-2 0-16,-10-2 0 16,-7-3 0-16,1-4 0 15,-6-4-1 1,4-8 0-16,3-6 0 0,7-10 1 15,3 0-1-15,6-9 1 16,2-15 2-16,2-1-1 16,4-2-1-16,3 4 1 15,4 4 3-15,0 3 1 16,0 4-2-16,0 3 2 16,7 5-2-16,0 4 0 15,2 0-3-15,6 3-1 16,7 15 1-16,2 8 0 0,3 3 0 15,-2 0 0-15,2 0-2 16,-1-5 1-16,4-2-1 16,0-3 1-16,-1-4-1 15,0-6 2-15,-2-6 0 16,-4-3 0-16,-2 0 0 16,-4 0 2-16,-1-3-2 15,-5-8 1-15,-1-2-1 16,-1-1-2-16,-3-3-12 15,-5 0-24-15,-1-3-200 16</inkml:trace>
  <inkml:trace contextRef="#ctx0" brushRef="#br0" timeOffset="113701.2451">7143 8266 1803 0,'0'0'36'16,"0"0"-7"-16,0 0 8 16,0 0-13-16,0 0-12 15,0 0-5-15,0-3-4 16,0 3-1-16,0 0-1 15,0 0-1-15,0 9 0 16,0 8 0-16,0 7 0 16,0 1 1-16,0 3-1 15,-3 1 0-15,2 0-5 16,-2 0-13-16,0-1-41 16,2-5-104-16</inkml:trace>
  <inkml:trace contextRef="#ctx0" brushRef="#br0" timeOffset="119743.9823">6086 12300 1792 0,'0'0'44'0,"0"0"-14"15,0 0 2-15,0 0-9 16,0 0-10-16,0 0-5 0,0 0-2 15,-3-1-1-15,1 1 2 16,2 0-2-16,-3 0-3 16,-1 3-1-16,-2 11 1 15,0 6 2-15,-3 3-1 16,0 6-1-16,-3 5-1 16,2 5 1-16,1 1-2 15,-3 1 0-15,7-2 0 16,2-5 0-16,2-2 0 15,1-2 1-15,0-6-1 16,0-4 0-16,0-3 0 16,0-7 0-16,0-3 0 15,0-2 1-15,0-3-1 16,0-1 0-16,0-1 0 0,0 0 1 16,0 0-1-16,0 0-3 15,0 0-7-15,0-5-16 16,0-7-65-16,4-1-643 15</inkml:trace>
  <inkml:trace contextRef="#ctx0" brushRef="#br0" timeOffset="120561.4057">6824 12385 970 0,'0'0'826'0,"0"0"-804"16,0 0-3-16,0 0 15 0,0 0-9 16,0 0-12-16,-45 16-3 15,28-16-2-15,0 0-4 16,-1 0-2-16,3 0 1 15,4-12-1-15,1 1 2 16,6-1 2-16,2 4-4 16,2 4 1-16,0 1 1 15,0 2-1-15,0 1 0 16,0 0-1-16,2 0-2 16,10 0 0-16,6 3 0 15,3 10 0-15,3 7 0 16,-2 5 0-16,-3 5 0 0,-5 6 0 15,-2 3 0-15,-8 1 0 16,-4 2 0-16,0-1 0 16,-19-1 0-16,-11-1-1 15,-7-2 0-15,-6-2-2 16,-5-7 3-16,-6-5-2 16,8-12 2-16,1-6 0 15,14-5 0-15,6-5 2 16,12-12-1-16,9 0 3 15,4-2-2-15,0 4 0 16,4 3-1-16,11 3-1 16,0 1 1-16,2 6-1 0,2 1 0 15,3 1 0 1,1 0 0-16,2 7 0 0,2 6 1 16,0 6-1-16,0 1 0 15,1 4 0-15,0 0-1 16,-1 1 1-16,4-1 0 15,-1-4-1-15,-3-3 1 16,-3-6 0-16,-6-1 0 16,-6-4 0-16,-2-3-2 15,-2-3-16-15,-3 0-52 16,0 0-693-16</inkml:trace>
  <inkml:trace contextRef="#ctx0" brushRef="#br0" timeOffset="122181.8775">14512 11702 1773 0,'0'0'33'0,"0"0"-28"16,0 0 24-16,0 0 0 16,0 0-14-16,0 0-6 15,0 0 2-15,0 19 10 16,0-19-6-16,0 0-1 15,0-11-5-15,0-13-7 16,0-5-2-16,0-10 0 16,0-6 0-16,5-5 0 15,8-4 1-15,4 0-1 16,2 6 0-16,0 6 1 16,-1 6-1-16,-2 7 0 0,0 9 0 15,0 3 0-15,0 4 1 16,-3 3 1-16,5 3-1 15,-4 3 2-15,-1 0 0 16,-2 4-1-16,-2 0-1 16,2 0 0-16,3 0 0 15,2 9 0-15,1 8 0 16,0 4-1-16,-1 7 0 16,0 5 1-16,-3 4-1 15,1 4 0-15,-4-1 0 16,-4-1 0-16,-3-4 0 15,-1-1 0-15,-2-5-1 16,0-4-4-16,0-2-1 0,-8-4-2 16,-1-1-9-16,-4-5-23 15,1-5-26-15,0-7-83 16</inkml:trace>
  <inkml:trace contextRef="#ctx0" brushRef="#br0" timeOffset="122340.8071">14580 11490 1721 0,'0'0'117'0,"0"0"-82"15,0 0-14-15,0 0-14 16,0 0-7-16,91-29-2 0,-36 29-19 16,1 0-64-16,5 0-607 15</inkml:trace>
  <inkml:trace contextRef="#ctx0" brushRef="#br0" timeOffset="122729.0017">15160 11460 1816 0,'0'0'59'16,"0"0"-41"-16,0 0 15 16,0 0-13-16,0 0-12 15,0 0-6-15,-2 15-2 16,2 4 2-16,0 4-2 0,0-3 1 15,4-2 0-15,2 0-1 16,0-2 0-16,3-4-4 16,-5-3-4-16,-1-1-6 15,0-5-6-15,1-3 4 16,0 0 12-16,5-11 2 16,4-9-10-16,-1-2 11 15,3 0 1-15,-3 2 11 16,1 8 9-16,-4 1-2 15,1 5-7-15,0 2-4 16,-4 3-3-16,6 1-4 16,1 0 0-16,1 2 0 15,2 10 0-15,-1 2 0 16,-2 0 0-16,-2 0 0 16,1 0-4-16,1-1-16 0,4-2-13 15,3-2-57-15,4-6-1066 16</inkml:trace>
  <inkml:trace contextRef="#ctx0" brushRef="#br0" timeOffset="123157.8541">15791 11425 1186 0,'0'0'631'0,"0"0"-611"0,0 0 0 16,0 0 0-16,0 0-10 15,0 0-9-15,-64-36-1 16,45 36 0-16,2 5 0 16,6 4-1-16,3 2 0 15,0 0-2-15,3 3-2 16,2 2 0-16,1 0 1 16,2 0 3-16,0-2 1 15,0 2 0-15,0-7 0 16,7 4 0-16,6-4 2 15,-3 3 7-15,5-3 1 16,-2 1 0-16,1 0 6 16,-2-1-7-16,0 1-6 0,-3 0-2 15,-2 1 1 1,1-1-1-16,-5 1-1 0,-2 0 0 16,-1 1 0-16,0 1 0 15,-3 2-2-15,-13-2-1 16,-8-1-1-16,-1-2 0 15,-2-3-5-15,2-3-4 16,5-3-5-16,3-1-20 16,9 0-79-16</inkml:trace>
  <inkml:trace contextRef="#ctx0" brushRef="#br0" timeOffset="123480.8695">16212 11560 1909 0,'0'0'21'0,"0"0"-6"16,0 0 8-16,0 0-7 15,0 0-10-15,0 0-3 16,72-9-3-16,-35 9 1 16,6 0 0-16,-2 0-1 15,-2 0-2-15,-4 0-4 16,-5-1-3-16,-6-6 1 16,-8 1-3-16,-4-5-2 0,-4-1-10 15,-4-5-41-15,-1-2-112 16</inkml:trace>
  <inkml:trace contextRef="#ctx0" brushRef="#br0" timeOffset="123796.2323">16403 11322 1857 0,'0'0'37'16,"0"0"4"-16,0 0-11 15,0 0-13-15,0 0-12 0,0 0-3 16,18 3-1-16,11 14 2 16,6 5 1-16,-1 2-3 15,-1-2 0-15,-4 2-1 16,-10-2 0-16,-4 2 0 16,-8 0 0-16,-7 2-1 15,0-1 0-15,-7 4-1 16,-14-1 0-16,-8 0-2 15,-1 0-1-15,0 2-1 16,1-2-6-16,10-3-6 16,10-3-26-16,9-5-39 15,2-6-432-15</inkml:trace>
  <inkml:trace contextRef="#ctx0" brushRef="#br0" timeOffset="124127.0821">17437 11401 1937 0,'0'0'21'15,"0"0"-12"-15,0 0 6 16,0 0-4-16,0 0-9 16,0 0 1-16,-11 77 1 15,11-38-2-15,0-3 0 16,0 0-1-16,0-2-1 16,0-3-2-16,0-6-5 15,3-5-4-15,-1-4-9 16,2-6-10-16,2-6-40 15,3-4-205-15</inkml:trace>
  <inkml:trace contextRef="#ctx0" brushRef="#br0" timeOffset="124507.4796">17705 11422 1834 0,'0'0'82'0,"0"0"-53"15,0 0-12-15,0 0-4 16,0 0-3-16,0 0-8 16,65-34-1-16,-39 39-2 15,-5 10 1-15,-1 2 0 0,-11 5-1 16,-6 2 0-16,-3 2-2 15,-6 0 2-15,-20 6-1 16,-6-2 2-16,-4-2-1 16,6 1 1-16,8-7-2 15,6-1 1-15,13-5 1 16,3-2-2-16,0-2 2 16,6 0 1-16,17-4 1 15,10-1-1-15,10-3-1 16,4 1-3-16,2-4-11 15,1-1-38-15,-4 0-98 16</inkml:trace>
  <inkml:trace contextRef="#ctx0" brushRef="#br0" timeOffset="124928.0693">18187 11430 1876 0,'0'0'34'0,"0"0"-6"16,0 0-6-16,0 0-4 15,0 0-11-15,0 0-4 16,30-37-3-16,-11 37 1 0,5 5-1 15,0 8 0 1,-4 3 0-16,-4 2-1 0,-7 2 1 16,-4 4-4-16,-5 4-2 15,-2 1-5-15,-18 0 5 16,-5 0-1-16,0-4 4 16,1-3 2-16,7-2 0 15,4-1 1-15,6-4 0 16,5-1-1-16,2-4 1 15,0-3 0-15,2-1 0 16,18-1 0-16,13 2 0 16,9-7-2-16,7 1-21 15,5-1-36-15,1 0-62 16</inkml:trace>
  <inkml:trace contextRef="#ctx0" brushRef="#br0" timeOffset="125511.5671">19107 11361 1801 0,'0'0'49'0,"0"0"-19"15,0 0 6-15,0 0-12 16,-98-23-12-16,61 23-2 16,-2 1-2-16,2 15 2 15,4 5-4-15,1 4-3 16,5 4 2-16,2 2-1 0,6 2-3 16,5 4 2-16,8 0-3 15,6 0 0-15,0 1 0 16,17-2 0-16,8-3 0 15,8-3-2-15,0-8 1 16,2-6-3-16,-3-5 0 16,-2-10 1-16,-5-1 3 15,-4 0 1-15,-7-15-1 16,-10-5 1-16,-4-5-1 16,-7-3 0-16,-18 0 0 15,-7 2 0-15,-7 9-1 16,2 9 0-16,4 8-11 0,6 0-8 15,5 18-23-15,11 3-79 16</inkml:trace>
  <inkml:trace contextRef="#ctx0" brushRef="#br0" timeOffset="126549.0076">19422 11615 1795 0,'0'0'40'0,"0"0"-18"15,0 0 15-15,0 0-6 16,0 0-24-16,0 0-4 16,-1 0-2-16,1 0 0 15,0 0-1-15,0 0 0 0,0 0 0 16,0 0 2-16,0 0 4 16,0 0 2-16,0-5 3 15,0 1-3-15,-8-4-1 16,-1 5-2-16,-1-2-5 15,5 4 1-15,2 1-1 16,3 0 0-16,0 0-6 16,0 7-17-16,0 5-11 15,14-2-130-15</inkml:trace>
  <inkml:trace contextRef="#ctx0" brushRef="#br0" timeOffset="128241.8631">19874 11350 1806 0,'0'0'34'0,"0"0"1"15,0 0 7-15,0 0-19 0,0 0-10 16,0 0-2-16,0 0 0 16,0-9-2-16,0 9-3 15,-6 0-3-15,-9 0-2 16,-3 6 0-16,-7 8 1 15,-2 6 0-15,1 4-1 16,7 4-1-16,2 0 0 16,4 1 1-16,6 1-1 15,7 0 1-15,0-4-1 16,9 2 1-16,12-4 0 16,7-4 0-16,8-3-1 15,3-3 1-15,1-9 0 0,3-4 0 16,-5-1-1-16,-6 0 1 15,-5-13-1-15,-6-7 0 16,-1-4 2-16,-7-6-2 16,-7-8 0-1,-6-1-1-15,-2-4 0 0,-18 0 0 16,-6 8-1-16,-2 10 0 16,0 8-3-16,-1 13-4 15,5 4-10-15,2 0-6 16,4 17-33-16,8 2-49 15</inkml:trace>
  <inkml:trace contextRef="#ctx0" brushRef="#br0" timeOffset="128655.5828">20347 11361 1885 0,'0'0'42'0,"0"0"-17"15,0 0 1-15,0 0-8 16,0 0-8-16,0 0-5 16,0-6-4-16,0 22-1 15,0 7 1-15,0 10 3 16,0 3-1-16,0-2-1 16,0 2-1-16,0-4 0 15,0 1 0-15,0-6-1 16,0-4 0-16,0-2-1 15,0-4-6-15,0-4-6 16,-3-2-12-16,-1-6-17 16,-4-5-126-16</inkml:trace>
  <inkml:trace contextRef="#ctx0" brushRef="#br0" timeOffset="129503.3701">17499 10843 1792 0,'0'0'52'15,"0"0"-35"-15,0 0 9 16,0 0 2-16,0 0-12 16,-86 0-5-16,51 3-4 15,-3 11-2-15,-2 6 1 16,-4 6-2-16,-2 10 2 15,-2 6-4-15,-1 7 1 16,7 8 0-16,8 4-1 16,12 10 0-16,13 10-1 15,9 4 0-15,1 0-1 16,20-4 1-16,9-12-1 0,4-8 0 47,2-6 0-47,3-7-2 0,8-7-6 0,4-9-2 0,9-9-14 0,3-13-22 15,4-10-650-15</inkml:trace>
  <inkml:trace contextRef="#ctx0" brushRef="#br0" timeOffset="130312.0903">20392 10776 1820 0,'0'0'34'0,"0"0"-27"16,0 0 12-16,0 0 9 15,0 0-3-15,86 63-11 0,-54-25-5 16,0 8-2 0,0 10-2-16,-5 15 0 15,1 11-3-15,-6 8 3 0,-7 12-2 16,-6-1-2-16,-9-3-1 16,0-3 0-16,-24-15 0 15,-10-7-5-15,-6-13-4 16,-2-8 4-16,3-13 1 15,2-11-1-15,11-8 4 16,7-9 0-16,7-3 1 16,6-6-6-16,6-2-2 15,0 0-8-15,0 0-18 16,17-1-138-16</inkml:trace>
  <inkml:trace contextRef="#ctx0" brushRef="#br0" timeOffset="131103.6053">20902 11790 1404 0,'0'0'419'16,"0"0"-415"-16,0 0 12 15,0 0 13-15,0 0-8 16,0 0-13-16,-36-5 2 0,32 14 0 15,2 2-1-15,2 3-3 16,0 3 0-16,0 2 0 16,0 2 0-16,10 3 2 15,8 4 1-15,3 1-6 16,2 5 1-16,5 3-3 16,-4 1-1-16,-3-2 0 15,-4 0 1-15,-9-6-1 16,-6-4-3-16,-2-2-3 15,-8-5-1-15,-17-4-1 16,-9-6 6-16,-10-5 0 16,-3-4-3-16,3-1-4 15,4-17 5-15,9-5-1 0,13-6 5 16,12-2 0 0,6 0 5-16,10 1 5 15,21 4-5-15,8 1-4 0,3 6-1 16,-3 1 0-16,-3 1 0 15,-10 3 2-15,-3 0 2 16,-10-3-1-16,-5-2 5 16,-8-8-4-16,0 0 0 15,-2-2-2-15,-16 4-2 16,-4 4 0-16,0 4 0 16,2 7-1-16,-1 6-10 15,7 2-32-15,6-1-179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39:46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1511 3580 1833 0,'0'0'53'0,"0"0"-30"16,0 0 3-16,0 0-7 16,0 0-6-16,0 0-5 15,0 0-3-15,-28-20-1 16,13 20-1-16,-9 0-1 16,-7 11 0-16,-6 10 0 15,-5 2-1-15,3 8-1 0,3 3 0 16,0 2 0-16,5 0 0 15,9 0 0-15,4 0-1 16,9-1 1-16,6 1 0 16,3-1-1-16,0-2 1 15,24-1 0-15,10-7 1 16,13-3-1-16,12-10 1 16,8-7-1-16,0-5-3 15,-4 0-3-15,-7-8-5 16,-9-9-6-16,-9-5-10 15,-8-6-42-15,-9 2-176 16</inkml:trace>
  <inkml:trace contextRef="#ctx0" brushRef="#br0" timeOffset="183.6234">1368 3863 1752 0,'0'0'127'0,"0"0"-100"15,0 0 9-15,0 0-13 16,0 0-10-16,0 0-8 16,21 0-5-16,22-5-1 15,10 2-6-15,6 3-10 16,-1-2-31-16,2-1-92 16</inkml:trace>
  <inkml:trace contextRef="#ctx0" brushRef="#br0" timeOffset="431.3876">1890 3701 1876 0,'0'0'56'0,"0"0"-34"16,0 0 3-16,0 0-7 15,0 0-10-15,0 0-8 16,6 12 0-16,15 9 1 15,3 2 0-15,3 3-1 16,1-1-1-16,-1-1-8 16,3-3-6-16,-5-2-6 0,3-8-16 15,-7-5-36-15,-4-6-59 16,-8 0-786-16</inkml:trace>
  <inkml:trace contextRef="#ctx0" brushRef="#br0" timeOffset="588.1737">2123 3724 1774 0,'0'0'58'0,"0"0"-31"16,0 0 1-16,-105 28-1 15,71-4-18-15,1 5-5 16,5-3-2-16,3 3-2 16,11 0 0-16,4-1-18 15,10-6-34-15,0-5-105 0</inkml:trace>
  <inkml:trace contextRef="#ctx0" brushRef="#br0" timeOffset="1133.2693">2448 3687 350 0,'0'0'1510'0,"0"0"-1478"16,0 0 3 0,0 0-16-16,0 0-5 0,-89-15-3 15,73 15-5-15,-1 0-4 16,0 7 1-16,5 5-3 15,2 2 1-15,0 3-1 16,7 3 0-16,3 0 0 16,0-1-1-16,0 0-5 15,13-3-2-15,5-2-2 16,6-3-4-16,1-6-11 0,1-3-10 16,-3-2-5-16,-3 0 1 15,-6-7 23-15,-3-7 16 16,-5-2 16-16,-1-2 24 15,-5-1-1-15,0 1-5 16,0 3-5-16,0 4-13 16,0 3-3-16,0 7-4 15,0 0-4-15,5 1-2 16,1 0-3-16,3 4-2 16,3 10 2-16,3 3 0 15,-3-1-1-15,3-2-2 16,2 1-5-16,-3-1-7 15,0-1-8-15,1-3-40 16,1-8-73-16</inkml:trace>
  <inkml:trace contextRef="#ctx0" brushRef="#br0" timeOffset="1668.204">2749 3676 1859 0,'0'0'48'0,"0"0"-18"16,0 0-6-16,0 0-7 16,0 0-10-16,0 0-6 15,-4 11 0-15,5 2-1 16,7 0 1-16,-1-2-1 16,2 0-1-16,2-1-7 15,-1-3-5-15,-1-2-3 16,-2-5-7-16,-3 0-3 0,3 0 18 15,2-8 5-15,-4-6 3 16,2-3 9-16,-1 0 15 16,0 0-7-16,-1 3-1 15,0-1-2-15,1 6-2 16,-2 5-6-16,3 3-1 16,-1 1-4-16,5 0-1 15,0 2-1-15,2 7-1 16,-2 3 0-16,-2-2-3 15,1-2-3-15,2 1-3 16,0-8-2-16,4-1 5 16,-3 0 1-16,1-12-6 0,-2-9 7 15,0-3 6-15,0-2 2 16,0-1 5-16,1 5 7 16,-4 5-3-16,-1 5 0 15,4 4 1-15,-6 7-6 16,4 1-4-16,1 0-2 15,4 5-1-15,-1 10 1 16,-3 2 0-16,5-1 0 16,2 1-9-16,6-3-3 15,7-5-22-15,5-6-113 16</inkml:trace>
  <inkml:trace contextRef="#ctx0" brushRef="#br0" timeOffset="1922.5006">3534 3531 1857 0,'0'0'79'16,"0"0"-53"-16,0 0-5 15,0 0-5-15,0 0-9 16,0 0-7-16,-6 57 5 16,12-16-2-16,0 4-2 15,0 3-1-15,3-3 1 16,3 2-1-16,1-1-1 15,1-1 0-15,6-5-1 16,-8-7-6-16,-4-10-2 16,-4-10-8-16,-4-7-7 15,0-6-27-15,-1-6-37 0,-14-17-565 16</inkml:trace>
  <inkml:trace contextRef="#ctx0" brushRef="#br0" timeOffset="2209.3651">3541 3589 1730 0,'0'0'107'16,"0"0"-63"-16,0 0-6 15,21-77-9-15,-10 67-9 16,3 3-6-16,3 1-3 16,4 6-4-16,-3 0-2 0,7 0-2 15,-4 16-1 1,3 5-2-16,-9 4 1 0,-2 5-1 15,-7-2-1-15,-6-5 0 16,0-3-1-16,0-8-5 16,-3-5-2-16,-12-7-1 15,-3 0-2-15,-1-14-5 16,4-17-11-16,2-11-22 16,11-11-14-16,2-3-96 15,0 4-1177-15</inkml:trace>
  <inkml:trace contextRef="#ctx0" brushRef="#br0" timeOffset="2561.903">3700 3316 1665 0,'0'0'63'0,"0"0"9"16,0 0-19-16,0 0-4 16,0 0-20-16,0 0-13 0,55-24-3 15,-35 36 0-15,-3 3-1 16,-1 4-6-16,-1 1-2 16,2 3 1-16,-4 4-2 15,3-5-3-15,0-2 0 16,1-2 0-16,4-3-1 15,0-6-3-15,3-6-2 16,0-3-1-16,-2-2-1 16,0-13 6-16,4-7-2 15,-2-1 3-15,-2-5 1 16,-7 0 0-16,-5-1 0 0,-8 4 0 16,-2 7 2-1,0 5 3-15,-5 7-4 0,-9 6-1 16,-2 0 0-16,2 13-3 15,5 11 0-15,6 5-2 16,3 3 5-16,0-3-3 16,15-3 0-16,18-2-1 15,14-7 2-15,14-6 0 16,2-7-23-16,-3-3-64 16</inkml:trace>
  <inkml:trace contextRef="#ctx0" brushRef="#br0" timeOffset="2904.859">1783 4232 1879 0,'0'0'0'15,"0"0"0"-15,0 0 5 16,168-2 24-16,-22-28-14 16,39-10-9-16,30-3-5 15,12-3 0-15,-2 0-1 16,-20 2-4-16,-37 5 0 16,-46 10 1-16,-48 11 3 0,-40 8 3 15,-24 8 14-15,-10 2 9 16,-3 0-10-16,-19 0-7 15,-8 4-6-15,-3 5 0 16,2 0-3-16,4-1-4 16,8-4-19-16,7-4-63 15</inkml:trace>
  <inkml:trace contextRef="#ctx0" brushRef="#br0" timeOffset="4519.822">8052 3655 1775 0,'0'0'51'0,"0"0"-12"16,0 0-6-16,0 0-5 15,0 0-16-15,0 0-6 16,0 0-3-16,-30 5-2 0,30-5-1 16,12 2-1-1,16-1 1-15,14 0 0 0,15 1 0 16,7 0 1-16,4-2-1 15,-2 0-4-15,-2 0-1 16,-6 0-6-16,-10 0 1 16,-11-9 7-16,-10-2 3 15,-12-2 1-15,-7 3 1 16,-5-1 2-16,-3-1 1 16,0 5 5-16,0 1-2 15,0 1-1-15,-2 2 1 16,-2 2-1-16,1 1 0 15,-3 0-1-15,1 0-3 16,-5 5-2-16,-5 15-1 16,0 7 0-16,-3 9 2 0,5 6-2 15,-1 5 0-15,4 4 0 16,1 4 1-16,4-2-1 16,4-2-1-16,1-2-1 15,0-3-1-15,0-9-1 16,0-4-5-16,0-7 0 15,-2-6-7-15,-2-5-10 16,-2-4-33-16,-3-8-37 16,3-3-1666-16</inkml:trace>
  <inkml:trace contextRef="#ctx0" brushRef="#br0" timeOffset="4701.7605">8219 4016 1679 0,'0'0'184'16,"0"0"-168"-16,0 0-11 15,0 0 3-15,127-21-5 16,-60 18-3-16,4 3-5 16,0 0-47-16,-3 0-68 15</inkml:trace>
  <inkml:trace contextRef="#ctx0" brushRef="#br0" timeOffset="5374.2259">8880 3693 1856 0,'0'0'51'0,"0"0"-34"16,0 0 5-16,0 0-8 15,0 0-7-15,0 0-4 16,-17-8-3-16,43 8-2 16,10 0 1-16,13 0-2 15,-2 0-6-15,-3 0-1 16,-5 0-3-16,-10 0-6 0,-3 0-3 15,-10 0 1 1,-7 0 11-16,-7-3 10 16,-2-3 2-16,0-4 8 15,0-1 2-15,0-1 5 0,-1 3 1 16,-5 0-3-16,2 2-3 16,-1 3-1-16,4 2-2 15,-2 2-2-15,2 0-4 16,-1 0-3-16,-2 3 0 15,-2 13 0-15,-2 3 0 16,-1 7 1-16,-1 2-1 16,4 6 0-16,0 5 1 15,-1 5-1-15,2 4 0 16,-1 1 0-16,6-3 1 16,0 0-1-16,0-6-1 0,0-5-2 15,0-3-2 1,0-6-3-16,0-6-6 0,0-5-12 15,0-10-37 1,3-5-107-16</inkml:trace>
  <inkml:trace contextRef="#ctx0" brushRef="#br0" timeOffset="5555.2454">8885 4025 1678 0,'0'0'227'0,"0"0"-210"16,0 0-11 0,0 0 4-16,81-12-3 0,-37 5-7 15,9 4 0-15,-4-1-27 16,-1 1-73-16</inkml:trace>
  <inkml:trace contextRef="#ctx0" brushRef="#br0" timeOffset="5745.3336">9518 3984 1946 0,'0'0'19'15,"0"0"-15"-15,0 0 1 0,0 0-5 16,0 0 0-16,0 0-30 15,3-8-143-15</inkml:trace>
  <inkml:trace contextRef="#ctx0" brushRef="#br0" timeOffset="6462.246">9876 3582 1839 0,'0'0'38'15,"0"0"-9"-15,0 0-1 16,0 0-15-16,0 0-8 16,0 0-2-16,-30-1-3 15,44 2 0-15,14 4-1 16,17 0 1-16,9-1 0 16,5 4-2-16,2-3-6 15,-1 0-1-15,-8-3-5 16,-7-2-1-16,-13 0 6 15,-13 0 6-15,-9 0 3 0,-9-4 8 16,-1-3 11-16,0-2-9 16,0 1-2-16,-3 4 1 15,-2 1-5-15,-1 2 0 16,0 1 2-16,-2 0-3 16,0 0 0-16,1 0-2 15,-2 7 2-15,0 8-2 16,-4 7 0-16,4 4 0 15,0 6 0-15,0 4-1 16,3 5 0-16,3 5 0 16,2-2 1-16,1 4-2 15,0-4 1-15,0-4-3 16,0-3-4-16,0-7-7 16,0-4-7-16,0-8-11 0,0-8-21 15,0-7-99-15</inkml:trace>
  <inkml:trace contextRef="#ctx0" brushRef="#br0" timeOffset="6646.0806">9931 3896 1867 0,'0'0'56'0,"0"0"-51"16,0 0 3-16,0 0 2 0,127-4-4 15,-41-2-6 1,14 5 0-16,4-1-18 16,-5-3-83-16</inkml:trace>
  <inkml:trace contextRef="#ctx0" brushRef="#br0" timeOffset="7384.093">10640 3625 1818 0,'0'0'58'0,"0"0"-42"16,0 0 9-16,0 0-8 16,0 0-7-16,0 0-8 15,47-4-2-15,6 4 0 16,12 0-4-16,5 4-10 15,0-3-10-15,-5-1-6 16,-7 0-9-16,-14 0-2 16,-16-2 31-16,-17-6 10 15,-11 1 21-15,0-6 11 16,-11 1-11-16,-6-1 4 0,-4 2-4 16,3 2 3-1,-1 3-7-15,5 4-5 0,1 2-1 16,2 0-4-16,0 0-4 15,0 12-1-15,-1 6 0 16,2 5-1-16,-1 9 0 16,5 7-1-16,2 7 0 15,0 5 0-15,4 5 1 16,0-1-1-16,0 4 0 16,0-4 0-16,2-2-2 15,3-8-3-15,-2-6 0 16,1-7-6-16,1-8-5 15,-2-6 3-15,0-9-37 0,-3-6 7 16,6-3-168-16</inkml:trace>
  <inkml:trace contextRef="#ctx0" brushRef="#br0" timeOffset="7551.8137">10744 3978 1884 0,'0'0'38'16,"0"0"-31"-16,0 0 0 16,125-8 4-16,-44 0-10 15,18 2-1-15,6 0-31 16,-2-3-130-16</inkml:trace>
  <inkml:trace contextRef="#ctx0" brushRef="#br0" timeOffset="9020.43">8438 4702 1739 0,'0'0'93'0,"0"0"-60"16,0 0-3-16,0 0-4 0,0 0-8 15,0 0-9-15,0 0-3 16,-82-4-1-16,57 18 0 16,-7 6 0-16,-2 7-2 15,2 3-1-15,2 5 0 16,1 4 1-16,7 6-3 16,4 6 1-16,6 0-1 15,12 2 0-15,0-5 0 16,15-5 0-16,13-4 0 15,12-9-2-15,7-10 0 16,9-6 1-16,-1-10-1 16,-9-4-3-16,-11 0 4 15,-11-14 1-15,-11-5 0 16,-11-2 1-16,-2-4-1 0,-12-5 0 16,-18-1 1-16,-10 2-1 15,-2 5 1-15,3 9-1 16,9 10-2-16,8 5-1 15,9 0-7-15,8 15-16 16,5 6-20-16,0 2-35 16,21-1-549-16</inkml:trace>
  <inkml:trace contextRef="#ctx0" brushRef="#br0" timeOffset="10985.8704">8004 3188 1766 0,'0'0'74'0,"0"0"-39"16,0 0-4-16,0 0-14 15,0 0-7-15,0 0-3 16,-79-5-2-16,52 5-1 15,-1 12-1-15,-5 3 1 16,0 4-1-16,-4 3 0 0,3 4-2 16,-1 6 1-1,1 2-1-15,7 4-1 16,0 3 1-16,6 5-1 0,5 6 1 16,8 1-1-16,5 2 0 15,0-2 0-15,3-2 0 16,0-3 0-16,0 0 0 15,14-1 0-15,5 3 2 16,1-2-2-16,5-3 0 16,2-4-2-16,0-8 3 15,0-7-1-15,-6-6 0 16,-2-5-1-16,-7-5 0 16,-2-3 0-16,1-4 0 0,-2 1-1 15,4-3-4 1,-2 1-10-16,-1-2-24 0,-4 0-61 15</inkml:trace>
  <inkml:trace contextRef="#ctx0" brushRef="#br0" timeOffset="11986.8336">11330 3074 1672 0,'0'0'153'0,"0"0"-110"15,0 0-13-15,0 0-7 16,0 0-10-16,0 0-8 15,0 0-3-15,38 10 2 16,-1 12 7-16,4 6-4 0,4 9-2 16,-3 8-3-1,1 10 1-15,-4 7-1 0,-6 11-2 16,-6 8 0-16,-9 7-1 16,-11 0-3-16,-7-1 1 15,0-3 2-15,-7-6 1 16,-16-9 0-16,-2-2 0 15,-8-10-1-15,-1-8-1 16,-5-11 0-16,1-9 0 16,5-8 1-16,7-8 1 15,11-6 0-15,6-5 1 16,8-2-1-16,1 0 1 16,0 0 3-16,0-1-4 15,6-9-4-15,6 0-7 0,8-1-19 16,1 0-40-16,4-3-285 15</inkml:trace>
  <inkml:trace contextRef="#ctx0" brushRef="#br0" timeOffset="12630.1313">12055 3859 1787 0,'0'0'26'0,"0"0"-7"16,0 0 12-16,0 0-15 15,0 0-8-15,0 0-2 16,-48 24-1-16,47-8 0 16,1-1 2-16,0 2 1 0,0 2 2 15,11 1 0-15,6 2-1 16,6 0-2-16,-1 2 0 15,4 2-3-15,0-2-4 16,-2 2 0-16,-3-2 0 16,-6-2 0-16,-8 0-4 15,-5-2 1-15,-2-1-1 16,-9-2 2-16,-15-5-1 16,-7-4 0-16,-5-3 1 15,-3-5-3-15,2 0 0 16,4-13 5-16,11-5 0 15,10-2 1-15,12-3 9 16,0 1-5-16,27-2-4 0,6 2-1 16,5 1 0-16,-1-1 0 15,-2-1 0-15,-7-1 0 16,-7-3 0-16,-14-1 0 16,-7-2 1-16,0 0-1 15,-26-1 0-15,-9 4 0 16,-6 4 0-16,-3 9-1 15,4 7 0-15,7 7-13 16,15 0-63-16</inkml:trace>
  <inkml:trace contextRef="#ctx0" brushRef="#br0" timeOffset="13828.4777">9062 4757 1736 0,'0'0'70'16,"0"0"-23"-16,0 0-15 16,0 0 0-16,0 0-15 15,0 0-5-15,0 0-4 16,-77-16-1-16,55 26-1 16,-6 8-1-16,-2 8-3 15,0 6 2-15,-3 6-3 0,6 6 1 16,4 3-1-16,6 2 1 15,6 2-2-15,10-3 1 16,1-4-1 0,12-5 0-16,21-5-1 0,9-6-2 15,8-6 1-15,1-9-1 16,-6-6-1-16,-5-7 1 16,-8 0 1-16,-12-3 1 15,-4-11 1-15,-6-3 0 16,-8-2 1-16,-2-3-1 15,0-4 1-15,-11 1 0 16,-12-2 0-16,-8 5 0 16,1 5-1-16,-1 6 0 15,7 7-1-15,3 4 1 16,11 0-4-16,4 3-12 0,6 12-11 16,0-1-42-16,12-1-70 15</inkml:trace>
  <inkml:trace contextRef="#ctx0" brushRef="#br0" timeOffset="14031.4644">9493 5128 1802 0,'0'0'151'0,"0"0"-140"15,0 0 5-15,0 0-13 16,0 0-3-16,0 0-4 16,-8-24-21-16,8 24-109 15</inkml:trace>
  <inkml:trace contextRef="#ctx0" brushRef="#br0" timeOffset="14780.2152">10328 4734 1798 0,'0'0'81'0,"0"0"-42"16,0 0-11-16,0 0-13 16,-4082 0-6-16,8164 0-2 15,-4161-13-2-15,54 24-1 16,-4 8-1-16,0 4 0 0,0 5-2 16,5 3-1-16,5 3 1 15,3 7-1-15,7 1 0 16,9 1 0-16,0 0 0 15,20-1 0-15,9-8-3 16,5-5 0-16,2-7-1 16,1-6 0-16,-2-10 1 15,-7-4-1-15,-4-2 3 16,-8-3-1-16,-7-11 2 16,-5-3 1-16,-4-1 0 15,0-3 0-15,-12 2 1 16,-8-1 1-16,-6 8-2 0,3 7-1 15,4 5 0-15,-2 0-4 16,6 10-5-16,2 10-12 16,4-1-33-16,9-5-106 15</inkml:trace>
  <inkml:trace contextRef="#ctx0" brushRef="#br0" timeOffset="15614.9837">11077 4734 1827 0,'0'0'44'16,"0"0"0"-16,0 0-16 15,0 0-13-15,0 0-6 16,0 0-3-16,-90-21-2 15,61 25 3-15,-4 11-2 16,0 2 0-16,-1 9-1 16,1 1-2-16,3 2 0 15,2 7-1-15,3 1 1 16,9 8-2-16,6 1 0 16,10 4 0-16,0-3-2 15,21-5 1-15,16-5-3 16,8-5 2-16,5-10-3 0,0-6 1 15,-1-8 1-15,-4-7 1 16,-4-1 2-16,-11-1 1 16,-7-11 0-16,-12-5 0 15,-11-4 3-15,0-3 3 16,-13-1-4-16,-12 0-2 16,-8 7 2-16,-1 6-2 15,4 12-1-15,2 0-5 16,8 7-17-16,5 12-21 15,11-2-150-15</inkml:trace>
  <inkml:trace contextRef="#ctx0" brushRef="#br0" timeOffset="16430.2684">7931 4389 1577 0,'0'0'215'0,"0"0"-185"16,0 0-4-16,0 0 4 0,0 0-9 15,-96 5-7-15,61 13-4 16,-1 6-2-16,-7 8 0 16,-3 9-1-16,-1 13-1 15,1 13-3-15,9 8 0 16,4 8-2-16,10 7 0 16,16 5-1-16,7 3 1 15,3 1-1-15,28-6 1 16,15-10 0-16,10-8-1 15,6-12 1-15,2-10-1 16,-10-12 0-16,-9-9-3 16,-12-8-2-16,-8-9-1 15,-7-4-9-15,0-8-20 16,3-3-24-16,0 0-135 16</inkml:trace>
  <inkml:trace contextRef="#ctx0" brushRef="#br0" timeOffset="17259.9869">11312 4450 1767 0,'0'0'34'15,"0"0"7"1,0 0 4-16,0 0-9 0,0 0-16 16,0 0-11-16,-4-8-1 15,4 8-2-15,1 1-6 16,13 17 1-16,7 9-1 16,12 13 4-16,1 16-1 15,1 8-1-15,0 13-1 16,-7 9 0-16,-5 11-1 15,-7 3 0-15,-10 1-2 16,-6-5 1-16,0-10-2 16,-14-11-3-16,-8-17 0 15,-5-7-1-15,-4-12 0 16,-2-11 2-16,1-5 4 16,5-9 1-16,3-4 0 0,13-4-1 15,5-3 1-15,6-3-3 16,0 0-4-16,0 0-7 15,11-7-50-15,9-3-13 16,2-4-419-16</inkml:trace>
  <inkml:trace contextRef="#ctx0" brushRef="#br0" timeOffset="17878.5675">11984 5184 1757 0,'0'0'70'16,"0"0"-67"-16,0 0 18 16,0 0 4-16,0 0-14 15,0 0-3-15,-90 12-5 16,80 2-2-16,1 3 2 0,0 2 2 16,6 1 2-16,3 0-1 15,0 1 0-15,6 1 0 16,15 1 2-16,2 3-5 15,6 2 0-15,1 0-1 16,-1-1-1-16,-5-1 0 16,-4 0-1-16,-7-2 0 15,-7-2 0-15,-6-5-2 16,0-2-2-16,-15-2 1 16,-13 0 1-16,-9-9-5 15,-7-1-2-15,-2-3-5 16,4 0 1-16,9-7 6 0,13-10 7 15,14-5 5-15,6-2 9 16,17-2-13-16,16 1-1 16,5 0-1-16,2-3 0 15,-4 3 1-15,-6-3 0 16,-5-3 1-16,-13-3 2 16,-11 2 6-16,-1-1-1 15,-14 4-2-15,-15 4-5 16,-1 8-1-16,-1 6 0 15,3 10-5-15,8 1-36 16,8 0-135-16</inkml:trace>
  <inkml:trace contextRef="#ctx0" brushRef="#br0" timeOffset="18778.1313">6897 6235 945 0,'0'0'806'0,"0"0"-794"15,0 0-5-15,0 0 29 16,0 0 8-16,0 0-14 16,-61-35-7-16,58 34-7 15,3 0-4-15,0 1-7 16,0 0-2-16,26 0-2 16,26 0 0-16,39 0 0 15,52 0 3-15,51 0-1 16,61 0-2-16,49 4 0 15,45 2-1-15,37 3 0 16,32 1 0-16,15 1-1 16,7 2-1-16,-6-3 2 15,-24 4-1-15,-28-2 0 16,-44-3 1-16,-45-1 3 16,-53-1-3-16,-58-4 1 0,-56-3 1 15,-54 0 0-15,-39 0 6 16,-24 0 1-16,-9 0 0 15,0 0-2-15,0 0-7 16,-14 0-4-16,-12 0-13 16,-9-5-19-16,-5-4-67 15</inkml:trace>
  <inkml:trace contextRef="#ctx0" brushRef="#br0" timeOffset="19613.3194">12756 3776 1763 0,'0'0'133'0,"0"0"-112"16,0 0-5-16,0 0-1 0,0 0-9 15,91 4-5-15,-27-4-1 16,5 0 0-16,2 0 0 16,0 0 0-16,-11 0 0 15,-8 0 0-15,-12 0-1 16,-19 0 1-16,-9 0-1 16,-12 0-2-16,0 0 1 15,0-1-2-15,-7-4-19 16,-9-5-33-16,-3 0-44 15,1-3-1037-15</inkml:trace>
  <inkml:trace contextRef="#ctx0" brushRef="#br0" timeOffset="19831.8435">13037 3560 1880 0,'0'0'39'0,"0"0"-15"16,0 0-11-16,0 0 0 16,0 0-7-16,0 0-6 15,-3 65 0-15,3-8 0 16,-3 16 0-16,0 9 0 16,0 4-7-16,-1-3-24 15,4-10-112-15</inkml:trace>
  <inkml:trace contextRef="#ctx0" brushRef="#br0" timeOffset="73201.2384">7549 6682 1706 0,'0'0'126'16,"0"0"-90"-16,0 0-6 16,0 0 1-16,0 0-14 15,0 0-5-15,0 0-3 16,0-3-3-16,0 3 0 15,0 0-4-15,0 3 0 16,0 17-2-16,0 6 3 0,-1 8 3 16,-2 4-4-1,0 6 1-15,0 2 0 0,1 2-2 16,1-2-1 0,1-2 0-16,0-5 2 0,0-7-2 15,0-4 0-15,0-3 0 16,0-7 0-16,0-7 0 15,0-4 0-15,0-5 0 16,0-2 0-16,0 0 0 16,0 0-1-16,0 0-1 15,0 0-2-15,0 0-3 16,0 0-5-16,0 0-7 16,0 0-22-16,1-9-65 15</inkml:trace>
  <inkml:trace contextRef="#ctx0" brushRef="#br0" timeOffset="73858.1868">8370 6696 1764 0,'0'0'59'15,"0"0"-25"-15,0 0 2 16,0 0-9-16,0 0-10 16,0 0-8-16,0 0 0 15,-77-25-3-15,54 25-1 16,-3 0-1-16,-1 6 0 0,-1 8-2 15,-3 6 0-15,1 2-1 16,0 8-1-16,5 3 0 16,4 5 0-16,10 3 0 15,9 1 0-15,2-1 0 16,1-2 1-16,20-5-1 16,9-8 1-16,4-2-1 15,10-6-1-15,3-10 0 16,0-5-1-16,-5-3-2 15,-6 0 2-15,-9-17 1 16,-9-2 1-16,-14-7 0 0,-4-2 1 16,-3-1 0-1,-22 0 1-15,-6 6 0 0,-7 8-1 16,4 10-1-16,0 5 0 16,8 0-1-16,6 12-2 15,5 6-6-15,7 3-9 16,7 0-24-16,1-3-54 15</inkml:trace>
  <inkml:trace contextRef="#ctx0" brushRef="#br0" timeOffset="74450.27">9181 6679 1822 0,'0'0'35'16,"0"0"-3"-16,0 0 5 0,0 0-20 15,-115-3-4 1,75 11-4-16,2 3-1 0,0 5-2 16,2 1-3-16,3 4 0 15,5 4-2-15,6 4-1 16,5 7 1-16,5 3 1 15,8 4-1-15,4 0-1 16,0-5 0-16,16-5 0 16,9-3 0-16,11-7-2 15,6-7 1-15,1-5-1 16,2-9-4-16,-6-2-1 16,-11 0 2-16,-4-14 2 15,-9-7 1-15,-8-4 2 16,-7-1 0-16,0-2 3 0,-3 3-2 15,-16 0 2-15,-2 8-2 16,-3 6 2-16,-1 6-3 16,4 5 0-16,4 0 0 15,3 9-3-15,3 9-6 16,3 2-6-16,8 0-22 16,0 1-41-16,14-5-152 15</inkml:trace>
  <inkml:trace contextRef="#ctx0" brushRef="#br0" timeOffset="74645.9064">9443 6972 1776 0,'0'0'183'15,"0"0"-160"-15,0 0 3 16,0 0-8-16,0 0-13 15,0 0-5-15,0-45-3 16,0 45-16-16,3 0-21 16,6-2-131-16</inkml:trace>
  <inkml:trace contextRef="#ctx0" brushRef="#br0" timeOffset="76392.6876">10437 6694 1594 0,'0'0'139'0,"0"0"-90"16,0 0-4-16,0 0-12 15,0 0-12-15,0 0-5 0,0 0 0 16,0-6-2 0,0 6-5-16,0 0 0 0,0 0-4 15,0 0 2-15,0 0-2 16,-6 0-2-16,-4 0-2 16,-1 0 1-16,-2 0 0 15,-5 0-1-15,-2 6 1 16,-4 2-1-16,-1 0 1 15,0 2 1-15,0 2-2 16,-1 2 0-16,1 3 0 16,1 3-1-16,3 0 0 15,6 5 0-15,2 2 0 16,5 4 0-16,7 2 0 0,1 1 0 16,0-1 0-1,9-2 0-15,14-3-1 0,7-2 0 16,5-7-1-16,1-3-1 15,2-7 2-15,-1-7-1 16,-2-2-1-16,-7 0 2 16,-6-13 1-16,-7-2 0 15,-4-6 0-15,-7-5 1 16,-4-1 1-16,0 1 2 16,-15 2-2-16,-8 6 0 15,-7 7-2-15,-3 4 0 16,-1 7 0-16,5 0 0 15,8 0-1-15,8 7-9 16,11 5-15-16,2-1-57 0,0 0-506 16</inkml:trace>
  <inkml:trace contextRef="#ctx0" brushRef="#br0" timeOffset="77673.4411">10843 6786 1809 0,'0'0'43'15,"0"0"-25"-15,0 0 16 16,0 0-4-16,0 0-21 16,0 0-4-16,0 0-4 15,-12 5 0-15,7 7 0 16,1-2 1-16,2 1-2 16,2 1 1-16,0 1-1 0,0-1 0 15,0-1 1-15,2-1 0 16,8-3 0-16,1-1 0 15,4-4 0-15,2-2 0 16,1 0-1-16,2 0 3 16,3 0 0-16,-1 0 1 15,-2 0 2-15,1 0 0 16,-3 0-1-16,-2 0 0 16,0 0-1-16,0 0 0 15,-3 7-2-15,3 1 0 16,-2 5 1-16,2 3-2 15,-2 1 0-15,-1 4 0 0,-2 0-1 16,-4 0 0-16,-2 3 0 16,-3-1-1-16,-2 1 1 15,0-1 0-15,-3-1-1 16,-14 0 0-16,-10-4 1 16,-4-2-1-16,-5-2 0 15,-2-5 0-15,3-4-1 16,4-2 2-16,3-3-1 15,5 0 1-15,3 0-1 16,6-5 0-16,8-2-4 16,3-1-5-16,3 0-4 15,0-1-8-15,16-4-44 16,7-2-98-16</inkml:trace>
  <inkml:trace contextRef="#ctx0" brushRef="#br0" timeOffset="77906.8848">10945 6668 1887 0,'0'0'18'15,"0"0"-12"-15,0 0-4 16,106-30 8-16,-43 24-9 0,10 0-1 16,7 1-44-16,-3-2-968 15</inkml:trace>
  <inkml:trace contextRef="#ctx0" brushRef="#br0" timeOffset="79092.1222">7413 6462 1729 0,'0'0'31'16,"0"0"-12"-16,0 0 13 15,-80 30-4-15,52-16-3 16,-4 5-11-16,-2 5-2 15,-2 5-3-15,0 5 4 0,-3 7-3 16,-1 8-4-16,3 3-5 16,1 6 2-16,6 8 2 15,14 9-5-15,14 7 0 16,4 3 1-16,38-6-1 16,27-1-1-16,26-8-8 15,19-6-37-15,17-11-87 16</inkml:trace>
  <inkml:trace contextRef="#ctx0" brushRef="#br0" timeOffset="80142.311">11494 6488 1740 0,'0'0'76'16,"0"0"-32"-16,0 0-6 15,0 0-4-15,0 0-20 16,0 0-10-16,11-4-1 0,9 15-1 16,12 7 7-1,1 6 2-15,1 6-7 0,-1 5 0 16,-3 6-2-16,-5 10-2 15,-2 12 1-15,-12 12-1 16,-6 12-1-16,-5 2 0 16,-10-5-3-16,-15-10-2 15,0-7 1-15,-9-6 1 16,-3-10 3-16,-7-5 0 16,-3-8-2-16,2-9 1 15,3-6 1-15,13-9 1 16,13-5-1-16,9-5 1 15,7-4-2-15,0 0-2 16,0 0-7-16,13-9-30 0,8-9-50 16</inkml:trace>
  <inkml:trace contextRef="#ctx0" brushRef="#br0" timeOffset="81163.647">12006 7238 1686 0,'0'0'96'0,"0"0"-78"0,0 0 10 15,0 0-3-15,0 0-20 16,0 0-1-16,-34-14 4 15,24 14 0-15,-1 0-2 16,2 4 4-16,0 4-3 16,0 2-1-16,2 1-5 15,3 2 0-15,3 2 1 16,1 2-2-16,0 3 2 16,0 1 5-16,5 0 1 15,11 1-3-15,0 2-2 16,5-2 1-16,3 0-1 15,2 2 0-15,0-3-2 16,-2 1 0-16,-2 0-1 0,-5 0 1 16,-4 0-1-16,-7 1-1 15,-4-2 1-15,-2 0 0 16,-2-2-2-16,-14-4 2 16,-8-2 0-16,-3-5-1 15,-6-2-1-15,-5-6 2 16,2 0-2-16,-1-2 0 15,5-14 2-15,8-5 0 16,9-1 0-16,12-1 1 16,3 0 1-16,14-4 1 15,16 1-3-15,7-3 0 16,6 0 0-16,-3-2 0 16,-2-2 0-16,-10-1-1 15,-7-2 1-15,-10 3 1 16,-11-1 0-16,0 3 2 0,-8 4 0 15,-16 3-3-15,-2 7 0 16,4 5-1-16,3 11-1 16,4 1-18-16,6 5-60 15,4 8-1319-15</inkml:trace>
  <inkml:trace contextRef="#ctx0" brushRef="#br0" timeOffset="83028.1276">7243 8186 1751 0,'0'0'61'0,"0"0"-58"16,0 0 2-16,0 0 15 15,0 0 5-15,0 0-5 16,0 0-3-16,-4 2-8 0,23 1-6 16,14 0 7-16,15 2 2 15,16 2-5-15,20 0-4 16,16-1 1-16,16 3 0 15,15-4-1-15,14 5-2 16,10-3 2-16,14 0-3 16,9 2 2-16,9 1 0 15,2-1 1-15,-1-1-3 16,3 2 1-16,-6-3-1 16,-3 0 0-16,-6-2 1 15,-6 1-1-15,-6-2 0 16,-7-1 0-16,-8 3 0 15,-12 0 0-15,-11 0 0 16,-7 5 0-16,-13 0 0 0,-10 0 0 16,-12 0 0-16,-14-1 0 15,-9 0 0-15,-7-2 0 16,-3 0 1-16,1 3-1 16,-3-2 1-16,-2-3-1 15,-6 2 1-15,-8-5 0 16,-9 0-1-16,-9-3 1 15,-9 2-1-15,-3-2 1 16,-3 0-1-16,0 0-8 16,-5-2-25-16,-14-7-72 0</inkml:trace>
  <inkml:trace contextRef="#ctx0" brushRef="#br0" timeOffset="83964.0615">7570 8353 1667 0,'0'0'96'16,"0"0"-88"-16,0 0 4 15,0 0 23-15,0 0-11 16,0 0-15-16,-77 23-6 0,77-17-3 16,17 2 9-16,30 2 9 15,33 1-1-15,36 0-2 16,37 0-6-16,33 1-7 16,27 1-1-16,26 1 0 15,12 1 0-15,5-1 0 16,-1 2-1-16,-6 0 0 15,-10-4 0-15,-13 3 1 16,-19-1 0-16,-18 2-1 16,-20 0 0-16,-26 0 0 15,-26-2 0-15,-24-3 0 16,-28 1 0-16,-19-2 0 16,-20-1 1-16,-12-4 3 0,-9 0 0 15,-3-3-1 1,-2 1-2-16,0-3 4 0,0 0-1 15,0 0 1-15,0 0 2 16,2 0 1-16,-2 0-1 16,1 0-2-16,-1 0-1 15,2 0-2-15,-2 0-2 16,0 0 0-16,0 0-5 16,0 2-9-16,0-1-8 15,0-1-55-15,-14 0-938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41:33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6678 9405 1814 0,'0'0'40'0,"0"0"-16"16,0 0 10-16,0 0-7 0,0 0-11 15,0 0-3-15,0 0-2 16,0 0-5-16,-18-6-4 16,18 6-1-16,0 0 0 15,0 0-1-15,11 0-3 16,22 0-1-16,16 0 4 15,12 0-2-15,6 0-6 16,6 0 3-16,-9 0 2 16,-1 0-2-16,-12 0 2 15,-11-5 0-15,-14-1 3 16,-12 0 0-16,-8 1 1 16,-3 0 1-16,-3 0 4 15,0-2 2-15,0 0 0 0,0 4 1 16,0 2-2-16,-1 1 1 15,1 0-2-15,-2 0-3 16,2 0-2-16,-4 1-1 16,-4 13-2-16,-5 10 2 15,-4 10 0-15,-2 5 0 16,5 6 0-16,-2 2-1 16,1 2 1-16,1 2 1 15,6-2-1-15,0-4 0 16,4-3-1-16,2-9 1 15,1-6-2-15,1-8-2 16,0-6-3-16,0-8-6 16,0-3 0-16,0-2-9 15,0 0-17-15,0-14-31 0</inkml:trace>
  <inkml:trace contextRef="#ctx0" brushRef="#br0" timeOffset="169.853">6759 9653 1876 0,'0'0'22'15,"0"0"-15"-15,0 0 11 16,0 0-7-16,92-10-9 16,-10 6-1-16,17 1-1 15,12 1-12-15,0-5-88 0</inkml:trace>
  <inkml:trace contextRef="#ctx0" brushRef="#br0" timeOffset="1308.4718">7919 9797 1517 0,'0'0'140'16,"0"0"-85"-16,0 0-1 15,0 0-18-15,0 0 6 0,0 0-21 16,2 31-6-16,-2-29-5 15,0-2 2-15,0 0 0 16,0 0 1-16,0 0-2 16,0 0-4-16,0-6 3 15,0-12-6-15,-2-3-3 16,-1-7-1-16,3-5 0 16,0-2 0-16,0-3 0 15,3 4 0-15,10 0-1 16,1 4 1-16,4 2 0 15,-1 1 0-15,3 4 0 16,-1 4 2-16,-5 3 0 16,4 4 1-16,-8 3 1 15,1 4-1-15,-2 2-1 16,3 3-2-16,2 0 0 0,0 0-1 16,6 14 1-16,-1 1 0 15,0 5 0-15,-1 2 0 16,0 5 0-16,-2 3 1 15,-1-1-1-15,0 3 0 16,-4-5 0-16,-2 0 0 16,-1-1 0-16,-5-4 0 15,-1 2 0-15,-2-7-1 16,0 0 0-16,0-3-3 16,0-2-5-16,0 1-2 0,0-4-9 15,-3 0-18-15,-4-5-22 16,-1-1-303-16</inkml:trace>
  <inkml:trace contextRef="#ctx0" brushRef="#br0" timeOffset="1529.3282">7981 9651 1710 0,'0'0'130'16,"0"0"-126"-16,0 0 9 16,0 0 9-16,0 0-15 15,0 0-6-15,120-19-1 0,-62 18 0 16,2-3-8-16,6 1-64 16,-5 1-556-16</inkml:trace>
  <inkml:trace contextRef="#ctx0" brushRef="#br0" timeOffset="2336.768">9063 9452 1814 0,'0'0'56'0,"0"0"-18"16,0 0-2-16,0 0-11 15,0 0-9-15,0 0-9 16,0-4-6-16,0 4-1 15,0 10-3-15,0 10 1 16,0 5 2-16,3 5 0 16,2 1 1-16,-1-5-1 0,2 3 0 15,-1-4 0-15,0-1 0 16,0-3 0-16,-5-3-2 16,0-6-6-16,0 0 1 15,0-3-2-15,0-3-3 16,0-2-3-16,0-2-21 15,0-2-8-15,0 0-50 16,-3-5-1211-16</inkml:trace>
  <inkml:trace contextRef="#ctx0" brushRef="#br0" timeOffset="3012.8811">9060 9372 1775 0,'0'0'39'0,"0"0"-19"15,0 0 4-15,0 0 0 16,0 0-9-16,0 0-6 15,88-33 4-15,-55 33-7 16,0 0-2-16,1 0 1 16,-1 0-4-16,-3 5 1 15,-4 4-2-15,-3 3 1 0,-8 1-2 16,-3 3 1-16,-9 1-1 16,-3 3-4-16,-3 2-4 15,-20 1 4-15,-5 4 4 16,-2-1 0-16,0-1-1 15,5-1 0-15,5-5 2 16,4-4 0-16,7-3 0 16,6-2 0-16,2-7-1 15,1 0 0-15,0 0 1 16,3-2 1-16,8 4 4 16,6-3 2-16,-2 1-1 0,1 2 0 15,1 1-3-15,2-1-1 16,-1 4-2-16,5 1 1 15,-3 0 0-15,-3 5-1 16,-4 0 0-16,-5 1 0 16,-5 1 0-16,-3 0 0 15,0 0-1-15,0 0 1 16,-6-2-1-16,-12-2 0 16,-3-3 1-16,-6-3 0 15,-4-4 0-15,-2-3 0 16,-2 0 0-16,9 0 1 15,6 0 0-15,11 0 2 16,5 0-1-16,1 0-1 0,0-5-1 16,3 1 0-1,-1-4 0-15,1 3-12 0,0 1-29 16,0-6-70-16</inkml:trace>
  <inkml:trace contextRef="#ctx0" brushRef="#br0" timeOffset="4201.0546">10288 9813 1717 0,'0'0'172'16,"0"0"-147"-16,0 0-8 15,0 0 0-15,0 0-8 16,0 0-6-16,0 0-1 15,-6 0-1-15,6 0 0 16,0 0-1-16,0 0 0 16,0 0-1-16,0 0-1 0,0 0 0 15,0 2-3 1,-2-2 4-16,2 0 0 0,-1 0 1 16,1 0-1-16,0 0 1 15,0 0 0-15,0 0-1 16,0 0 0-16,0 0 0 15,0 0-1-15,0 0-2 16,0 0 3-16,0 0 1 16,0 0 0-16,0 0 1 15,0 0 2-15,-3 0-1 16,0 0-1-16,0-4 2 16,0 3-1-16,1-1-1 15,2 2-1-15,0 0 0 16,0 0-2-16,2 0-19 0,11 0-73 15,8 0-510-15</inkml:trace>
  <inkml:trace contextRef="#ctx0" brushRef="#br0" timeOffset="4927.2286">11160 9293 1690 0,'0'0'125'15,"0"0"-85"-15,0 0-3 0,0 0-16 16,0 0-6-16,0 0-4 16,-83-14-4-16,62 16-2 15,-2 10 1-15,-2 5-3 16,0 3 0-16,-2 6-2 15,3 7 0-15,2 6 1 16,2 5-1-16,7 2-1 16,8 0 1-16,5 0-1 15,0 0 1-15,21-3 0 0,11-4-1 16,9-8 0-16,4-3-1 16,3-7-1-16,-5-7-1 15,-7-8 1-15,-11-6-2 16,-7 0 3-16,-9-2 1 15,-5-15 1-15,-4-3-1 16,0-7 1-16,-11 0-1 16,-18-3 2-16,-2 4-1 15,-2 5 1-15,3 6-2 16,8 6 0-16,7 8-1 16,5 1-3-16,2 1-10 15,6 15-21-15,2 0-31 16,0-1-230-16</inkml:trace>
  <inkml:trace contextRef="#ctx0" brushRef="#br0" timeOffset="5468.1195">11455 9300 1822 0,'0'0'68'16,"0"0"-61"-16,0 0 5 0,0 0 7 15,0 0-7-15,0 0-9 16,42-7-3-16,4 7 0 15,2 0-3-15,0 4-15 16,-3-4-16-16,-1 0-2 16,-8 0-25-16,-6 0-35 15,-12-4 2-15,-14-6 94 16,-4 2 109-16,0-1-33 16,-8-2-40-16,-4 0-2 15,-2 2-6-15,1 2-3 0,2 2-4 16,4 0-6-16,1 5-4 15,5 0-2-15,1 0-4 16,-3 0-5-16,-2 14 1 16,-5 9-1-16,0 12 1 15,2 4 0-15,3 7 0 16,1 7 0-16,1 1-1 16,3 4 0-16,0-1 0 15,0-3 0-15,0-3 0 16,3-6-8-16,1-6 2 15,-1-8-6-15,-3-9-8 16,0-7-20-16,0-10-65 16</inkml:trace>
  <inkml:trace contextRef="#ctx0" brushRef="#br0" timeOffset="5655.7664">11555 9618 1888 0,'0'0'40'0,"0"0"-32"15,0 0-6-15,81-25-2 16,-21 20-1-16,13 2 1 16,10-1-53-16,4-7-544 15</inkml:trace>
  <inkml:trace contextRef="#ctx0" brushRef="#br0" timeOffset="7264.3685">7108 10617 1470 0,'0'0'274'15,"0"0"-215"-15,0 0-22 16,0 0 2-16,0 0-7 16,0 0-13-16,0 0-10 0,0-5-2 15,0 5-4-15,0 0-1 16,0 0-2-16,0 7-1 15,0 17 1-15,0 5 0 16,0 5 0-16,0 4 0 16,0 3 1-16,0 3 0 15,0 4-1-15,0 0 0 16,4-4 0-16,5-2 1 16,-2-9-1-16,-2-7 0 15,1-6 0-15,-5-9 0 16,-1-5 0-16,0-6 0 15,0 0 0-15,0 0 1 0,0 0 1 16,0 0 0-16,0-3-2 16,0-5 0-16,0 0-5 15,0 1-7-15,0-1-33 16,0 0-47-16</inkml:trace>
  <inkml:trace contextRef="#ctx0" brushRef="#br0" timeOffset="8272.3195">7983 10706 1793 0,'0'0'63'15,"0"0"-40"-15,0 0-1 16,0 0-1-16,0 0-9 16,0 0-9-16,-9 2-3 15,6 11 0-15,0 4 0 16,0 3 0-16,3 0 1 16,0-4-1-16,0 0 1 15,0-4-1-15,0-1 0 16,8-2 0-16,2-2 1 15,8-3-1-15,1-2 0 0,1-1 1 16,2-1 0-16,-2 0-1 16,1 0 1-16,-2 0-1 15,1 0 5-15,-3 0-2 16,1 0 4-16,-1 0 1 16,1 0-3-16,2 0-1 15,-2 0-1-15,2 4-2 16,-5 3-1-16,-1-1 1 15,-1 3 0-15,1 2-1 16,-3 1 0-16,-2 1 0 16,-2 0-1-16,-1 2 1 15,-6 0 0-15,0 1 0 16,0 1 0-16,0-2 0 16,-9 3 0-16,-8-2 0 15,0-2 0-15,-3-1 0 16,-3-5 1-16,-3-2-1 15,-2-2 1-15,7-4 0 0,-3 0 0 16,6 0-1-16,4 0 0 16,3 0 0-16,2 0-2 15,6 0-4-15,-2 0-5 16,2-1-6-16,2-6-26 16,1-2-52-16</inkml:trace>
  <inkml:trace contextRef="#ctx0" brushRef="#br0" timeOffset="8619.7313">8119 10635 1840 0,'0'0'6'16,"0"0"-4"-16,0 0 7 16,0 0-9-16,0 0 1 15,128-18-2-15,-74 18 1 16,-2 0 0-16,-4 0 0 16,-7 0-1-16,-11 0 1 15,-13 0 0-15,-11 0 0 0,-3 0 0 16,-3 0 3-16,0 0 9 15,0 0 4-15,0 0-4 16,0 0-9-16,0 0-3 16,0 1-12-16,0 4-56 15,6-2-142-15</inkml:trace>
  <inkml:trace contextRef="#ctx0" brushRef="#br0" timeOffset="9218.671">9275 10723 1807 0,'0'0'52'16,"0"0"-12"-16,0 0-2 15,0 0-21-15,0 0-5 16,0 0-6-16,-94-39-1 16,69 39-2-16,-2 0-1 15,-3 8-1-15,-1 10-1 16,-2 9 0-16,3 4 0 15,6 4 0-15,9 1-1 16,14 5 0-16,1-2 0 0,16-3 0 16,21-2-1-16,7-5 0 15,6-7 1-15,-2-5-4 16,1-6 2-16,-4-3-2 16,-3-6 4-16,-11 0 1 15,-6-2-2-15,-11 0 2 16,-5 0 1-16,-4 0-1 15,-1 0 0-15,-1-4 0 16,3-4-39-16,-2 0-78 16</inkml:trace>
  <inkml:trace contextRef="#ctx0" brushRef="#br0" timeOffset="9859.7704">10361 10757 239 0,'0'0'1704'0,"0"0"-1676"15,0 0-8-15,0 0 7 16,0 0-14-16,0 0-5 15,0 0-7-15,-13-8-1 16,13 8-7-16,0 0-19 16,13 0-20-16,6 0-118 15</inkml:trace>
  <inkml:trace contextRef="#ctx0" brushRef="#br0" timeOffset="10450.8422">10816 10522 1881 0,'0'0'17'0,"0"0"-2"16,0 0 3-16,0 0-7 16,0 0-4-16,0 0-5 15,67-7-2-15,-15 7 0 16,2 0-9-16,3 0-16 15,-2 7-13-15,-6-5-6 16,-6 0-7-16,-12-2-18 16,-13 0 11-16,-12 0 58 15,-6-2 11-15,0-8 47 16,-4-1-12-16,-8 0-10 16,0-3 0-16,1 5-1 0,1 0-9 15,3 5 4-15,2 3-17 16,4-1-3-16,-1 2-7 15,-2 0-1-15,-5 11-2 16,1 17 0-16,-1 9 1 16,3 7 0-16,2 9-1 15,4 2 2-15,0 1-2 16,0 0 0-16,0 0 0 16,3-4-1-16,1-6 1 15,-1-1-6-15,0-12-2 16,-3-7-9-16,0-6-13 15,0-10-30-15,0-7-62 0</inkml:trace>
  <inkml:trace contextRef="#ctx0" brushRef="#br0" timeOffset="10631.189">10936 10868 1421 0,'0'0'453'16,"0"0"-441"-16,0 0-8 16,0 0-4-16,96-24 0 15,-35 23 0-15,5 0-22 16,3-2-86-16</inkml:trace>
  <inkml:trace contextRef="#ctx0" brushRef="#br0" timeOffset="11013.48">11796 10612 1475 0,'0'0'412'15,"0"0"-370"-15,0 0-19 16,0 0-4-16,0 0-6 16,0 0-10-16,-9 2-3 15,4 22-4-15,-1 12 2 16,0 11 2-16,2 6 0 15,1-1 0-15,0-1 0 16,1-5-1-16,1-4-3 16,-1-6-3-16,2-8-4 15,-1-6 2-15,-1-8-2 16,-5-6-16-16,3-5-62 16</inkml:trace>
  <inkml:trace contextRef="#ctx0" brushRef="#br0" timeOffset="12630.3807">6909 11681 1758 0,'0'0'50'0,"0"0"-41"15,0 0-2-15,0 0 7 16,0 0-7-16,0 0-1 16,0 0-2-16,112-2 1 15,-62 2-2-15,9 0 4 16,10 0 0-16,10 0-1 15,7 0-2-15,8 0 2 16,5 0-3-16,4 2-3 16,4 2 1-16,6 1-1 0,5 1 0 15,6-1 0-15,6-1 0 16,5 1 0-16,1-1 1 16,3 0-1-16,0 0 1 15,1-1-1-15,-2 1 3 16,1 1-3-16,-3-2 1 15,-3 0 0-15,0 0-1 16,-2 1 0-16,-5 0 0 16,-2-1 1-16,-1-2-1 15,-9 1 1-15,-4-1-1 16,-9 2 0-16,-8 0 0 16,-1 1 1-16,-1-4-1 0,-3 3 1 15,-3-3-1-15,6 0 0 16,0 0 1-16,2 2-1 15,5 0 0-15,0 1 1 16,2 2-1-16,-4-1 1 16,-6 0-1-16,-6-1 3 15,-8 0 0-15,-4-3-1 16,-7 0-1-16,-6 0 0 16,-9 0 0-16,-9 0 0 15,-6 0 1-15,-6 0 3 16,-4-5 0-16,-3 0-2 15,-4-2 0-15,-1 2-2 16,-1 1 2-16,-3 1-2 0,1-2 1 16,-2 0 0-16,-2 2-1 15,5 2 1-15,-1-2 0 16,3 3 0-16,0-4 0 16,2 1 2-16,1 2-2 15,1 0 0-15,1-1 0 16,0 1-2-16,2 1 0 15,0 0 0-15,-3-2 0 16,0 2 0-16,-6 0-1 16,-6 0 1-16,-6-1-7 15,-3-5-8-15,-11-5-43 16,-26-7-1331-16</inkml:trace>
  <inkml:trace contextRef="#ctx0" brushRef="#br0" timeOffset="17571.6289">12167 12101 1423 0,'0'0'378'0,"0"0"-356"16,0 0 2-16,0 0-1 15,0 0-4-15,0 0-9 16,0 0-4-16,-51 0-2 16,44 1 2-16,1 4-4 15,1 0 1-15,-1 3-2 0,2 2 2 16,-3 0-2 0,1 1 1-16,0 1 1 0,1 1 0 15,4 0 1-15,1-1-1 16,0 0 0-16,0 2-1 15,4 0 0-15,8 0-1 16,6 2 2-16,3-1 0 16,7 2 0-16,3 0 0 15,5 0 0-15,2 0-2 16,-1 0 0-16,-4 0-1 16,-3 3 0-16,-7 1 0 15,-6 1 0-15,-9 2 0 16,-8-2 0-16,0-1-1 0,0-2-2 15,-17 3 1 1,-11-5-1-16,-8-3-5 0,0-8 1 16,-6-6 1-16,-1 0 4 15,7-15 2-15,6-2 0 16,10 0 0-16,9 2 1 16,6-2 2-16,5-3-1 15,0 0 0-15,5-2 1 16,13-1-2-16,3 1 0 15,6-1-1-15,3-3 0 16,1-1 1-16,-1-2 0 16,-5-2-1-16,-9 0 0 15,-8 1 2-15,-8 3 0 0,0 1 0 16,-12 2 1-16,-6 4 1 16,-4 4-2-16,-2 3-2 15,-3 6 0-15,1 5-1 16,1 2-7-16,1 0-36 15,7 11-155-15</inkml:trace>
  <inkml:trace contextRef="#ctx0" brushRef="#br0" timeOffset="37782.4541">11221 12228 1755 0,'0'0'73'16,"0"0"-51"-16,0 0 9 15,0 0 3-15,0 0-14 16,0 0-9-16,0 0-4 15,0-1-3-15,0 1-2 16,0 0-2-16,0 0 0 16,0 3-1-16,0 13 1 15,0 4 0-15,0 7 2 16,0 0-2-16,0 3 0 16,0 3 0-16,0-2 1 15,0 5-1-15,0-2 0 16,0 0 1-16,0-4 0 15,0-2-1-15,0-3 0 16,0-5 0-16,0-7 1 0,0-1-1 16,0-4 0-16,0-6 0 15,0-1-4 1,0-1-3-16,0 0-6 0,0 0-18 16,-1 0-23-16,-8-3-89 15</inkml:trace>
  <inkml:trace contextRef="#ctx0" brushRef="#br0" timeOffset="38450.3817">10953 12148 1673 0,'0'0'95'16,"0"0"-62"-16,0 0-17 16,0 0 10-16,0 0-7 15,93-27-2-15,-67 24-8 16,1 2 0-16,1 1 2 16,-2 0-3-16,-3 0-2 15,0 9-3-15,1 3 0 16,1 5-1-16,1 3 1 15,-5 3-2-15,1 5 0 16,0 1-1-16,-3 4 0 16,1-1 1-16,-4 2-1 0,-5-2 1 15,-5 1-1 1,-4 1 0-16,-2 2 0 16,0 0 0-16,-14 1 1 0,-7-3-1 15,-2-4 0-15,-5-2 1 16,-4-5-1-16,-3-3 0 15,-4-5 1-15,-4-1-1 16,-3-5 1-16,3-1-1 16,3-3 0-16,10-4 0 15,10 1 1-15,7-2 0 16,8 1 0-16,4-1 2 16,1 0 1-16,0 0-2 15,0 0 0-15,0 0-2 16,0 0 0-16,0-3-6 0,0-7-16 15,0 0-59-15</inkml:trace>
  <inkml:trace contextRef="#ctx0" brushRef="#br0" timeOffset="39177.6832">10637 12434 471 0,'0'0'1383'16,"0"0"-1363"-16,0 0-19 15,0 0 9-15,0 0-2 16,0 0-6-16,0 0-2 16,0 0 0-16,0 0 0 15,0 0 0-15,0 0 2 16,0 0-1-16,0 0 0 15,0 0 4-15,0 0 14 16,0 0-4-16,0 0-2 16,0 0-5-16,0 0-4 15,0 0-2-15,0 0-2 16,0 0 0-16,0 0-1 16,0 0-4-16,0 0-1 0,0 7 3 15,0-2-4-15,0 0-4 16,0-1-1-16,0-4 4 15,0 0 1-15,1 0 4 16,3 0 3-16,3-8 0 16,-4-3 2-16,-3 0 3 15,0 2 14-15,0 1-6 16,0 2-5-16,0 1-3 16,-2 5-2-16,1 0-3 15,1 0 0-15,0 0-14 16,0 0-103-16</inkml:trace>
  <inkml:trace contextRef="#ctx0" brushRef="#br0" timeOffset="109136.1738">9314 12140 1172 0,'0'0'300'16,"0"0"-216"-16,0 0 17 0,0 0-37 15,0 0-25-15,0 0-14 16,0 0-6-16,-21 0-1 16,14 0 0-16,-3-2-6 15,1 1 1-15,-2 1 1 16,1-2 1-16,0 2-5 16,-3 0-1-16,1-1-1 15,-1 1-3-15,5 0-1 16,3 0 1-16,4 0-2 15,1 0 0-15,0 0-2 16,0 0 0-16,0 0 0 0,0 0 0 16,6 0 0-16,15 0 0 15,10 0-1-15,8 0 0 16,12 0 0-16,2-2 0 16,3 0-3-16,-3-5-2 15,-1 2-2-15,-4-3-1 16,-9-1 5-16,-8 1 0 15,-10 2 1-15,-9 1 2 16,-6 1 0-16,-4 1 1 16,-2 1 3-16,0 2 7 15,0 0 0-15,0 0-4 16,0 0-3-16,0 0-1 16,-5 0-1-16,-3 0-1 15,1 0 1-15,-3 2 1 16,-1 10 0-16,-2 3 0 15,-1 6 0-15,0 6 2 0,-3 0-2 16,5 7-1-16,0 5 0 16,0 2 0-16,2 1-1 15,-2 0 0-15,6 2-1 16,-2-2 1-16,3-2-1 16,2-3 0-16,1-7 0 15,2-5 0-15,0-6 0 16,0-6 0-16,0-4 0 15,0-4 0-15,0-2 0 16,0-3-3-16,0 0 0 16,0 0-3-16,0 0-5 0,0 0-1 15,0-2-12-15,0-9-80 16,0-3-934-16</inkml:trace>
  <inkml:trace contextRef="#ctx0" brushRef="#br0" timeOffset="109551.2971">9321 12368 1816 0,'0'0'58'0,"0"0"-53"15,0 0-5-15,0 0 23 16,0 0-2-16,0 0-13 16,54-4-7-16,4 4 1 15,3-1-1-15,2 1-1 16,-3 0 0-16,-9 0 0 15,-7 0 0-15,-8 0 0 16,-16 0 0-16,-5 0 0 16,-10 0 0-16,-4 0 0 15,-1 0 0-15,0 0 0 0,0 0 1 16,0 0 1-16,0 0 2 16,0 0-4-16,0 0 0 15,0-4-14-15,0 1-62 16</inkml:trace>
  <inkml:trace contextRef="#ctx0" brushRef="#br0" timeOffset="111360.9073">8082 8517 1654 0,'0'0'126'16,"0"0"-100"-16,0 0 7 15,0 0 7-15,0 0-10 16,0 0-12-16,0 0-5 16,0 0-2-16,4-6-1 15,-4 6 0-15,0 0-2 16,0 0-2-16,0 0-1 16,0 0-1-16,0 0-3 15,0 0-1-15,0 5-1 16,0 12 1-16,0 6 0 15,0 2 2-15,0-2 0 0,0 3-2 16,0 0 0 0,0 0 1-16,0 2-2 0,0-2 1 15,2-1 0-15,1-1 1 16,0-5 0-16,0-4-1 16,0-3 0-16,-2-5 0 15,-1-3 0-15,2-3 0 16,-2-1-1-16,0 0-1 15,1 0 2-15,-1 0-2 16,3 0-4-16,1-7-6 16,1-5-18-16,-1-8-82 15</inkml:trace>
  <inkml:trace contextRef="#ctx0" brushRef="#br0" timeOffset="118973.1648">8174 12172 1644 0,'0'0'179'0,"0"0"-155"16,0 0-1-16,0 0 0 15,0 0-8-15,0 0-4 0,0 0-2 16,-3-4 0-1,1 4 0-15,2 0-3 0,-1 0-1 16,-5 0-2-16,-1 0-2 16,-4 0 0-16,-8 8 0 15,2 5-1-15,-2 5 1 16,-3 2 0-16,4 5-1 16,0 1 1-16,0-1 0 15,6 2 0-15,3-2-1 16,0 0 0-16,6 1 1 15,3 1-1-15,0 0 0 16,0 2 0-16,12 0 0 16,5 1 0-16,6-2 1 15,4-1-1-15,5-5 0 16,2-4 0-16,2-4 0 0,4 0 1 16,-1-6-1-16,-3-5 1 15,-2-3-1-15,-1 0 1 16,-3 0 0-16,-5-9 0 15,-4-7 0-15,-5-1 1 16,-3-5 1-16,-3-5 1 16,-9-5 0-16,-1-6-1 15,0-3 1-15,-9-3-3 16,-8-1 1-16,-2 2-2 16,-3 5 1-16,-2 4-1 15,0 5 2-15,2 8-2 16,1 4-1-16,2 5 1 0,5 4-1 15,1 3-5 1,2 5-8-16,0 0-14 0,3 0-74 16</inkml:trace>
  <inkml:trace contextRef="#ctx0" brushRef="#br0" timeOffset="120266.4462">6954 8461 1685 0,'0'0'185'0,"0"0"-167"15,0 0-4-15,0 0 8 16,0 0-11-16,0 0-7 16,0 0-2-16,-7 55 7 15,7-33-2-15,0 4-3 16,0-1 2-16,0 1-3 0,0 3 0 16,0 0-1-1,0-3 0-15,-2-1-2 0,-1-3 1 16,2-7 0-16,1-2-1 15,-2-5 0-15,2-3 0 16,0-4 1-16,0-1 0 16,0 0-1-16,0 0 0 15,0 0-1-15,0 0-9 16,0-6-22-16,-3-5-169 16</inkml:trace>
  <inkml:trace contextRef="#ctx0" brushRef="#br0" timeOffset="121660.788">7157 12373 1700 0,'0'0'82'0,"0"0"-47"16,0 0-5-16,0 0 0 16,0 0-6-16,0 0-5 15,0 0-5-15,5-61 0 16,-13 48-7-16,-4 0-2 15,-6 0 0-15,-4 4-2 16,-4 2 1-16,-4 5-2 16,-5 2-2-16,-1 0 0 15,0 12 0-15,4 6 0 16,6 2 0-16,5 7-1 16,8-1 1-16,10 2 0 15,3 0 0-15,0-1 0 0,3-7 0 16,17-3 0-16,3-3-2 15,7-5 1-15,5-5 0 16,1-4-1-16,0 0 0 16,-6-10 0-16,-5-7 2 15,-7-1 0-15,-1-1 0 16,-6 1 0-16,1 1 0 16,-4 3 2-16,1 0 1 15,-3 4 1-15,3 1 2 16,-3 5-1-16,-2 2 0 15,-1 2 0-15,-3 0-1 0,0 0-2 16,0 0-2 0,3 8 0-16,2 14-3 0,1 16 3 15,1 9 1-15,-1 6 0 16,-3 0-1-16,-1 2 0 16,-2-5 0-16,0 0 1 15,0-7-1-15,0-4 0 16,-2-5 0-16,-1-7 0 15,0-6 0-15,0-6 0 16,3-5 0-16,0-3 0 16,0-5 0-16,0-2 0 15,0 0 1-15,0 0 1 16,0 0-1-16,0 0-1 0,0 0-11 16,0 0-23-16,8-13-133 15</inkml:trace>
  <inkml:trace contextRef="#ctx0" brushRef="#br0" timeOffset="122466.6336">7294 13422 1637 0,'0'0'103'0,"-107"0"-96"15,86 1 13 1,21-1 23-16,21 0-16 0,40 0-25 15,40-7-1-15,39-1 21 16,35 0-3-16,34-1-12 16,25 2-7-16,9 2 0 15,11-2 0-15,-3 5 0 16,-4-1 2-16,-12 3-2 16,-20 0-1-16,-25 0 1 15,-34 0 0-15,-34 0-1 16,-38 0-5-16,-35 3-14 15,-33 8-4-15,-16 4-30 16,-42-2-5-16,-23 3-110 16</inkml:trace>
  <inkml:trace contextRef="#ctx0" brushRef="#br0" timeOffset="122759.6359">7964 13696 1679 0,'95'-3'0'0,"34"-13"-6"15,30-2 6-15,17 0 29 16,18 3 15-16,3 1-22 16,9 2 5-16,1 4 4 15,-8-1-7-15,-23 5-12 0,-36 3-4 16,-48 1 3-1,-41 0 4-15,-30 0 4 0,-18 0-4 16,-3 0 4-16,0 0-10 16,-6 0-8-16,-10 0-1 15,-4 0-12-15,1 0-45 16,2-16-693-16</inkml:trace>
  <inkml:trace contextRef="#ctx0" brushRef="#br0" timeOffset="124182.2893">15889 10669 1815 0,'0'0'27'0,"0"0"-11"16,0 0 15-16,0 0-4 16,-30-80-14-16,12 63-3 0,-5 3-5 15,-7 4 1-15,-7 4-3 16,-3 6-2-16,-5 0 0 15,-2 9-1-15,3 15 0 16,4 5 0-16,9 5 0 16,10 4 1-16,11-1-2 15,10-3 0-15,0-3 0 16,11-9-2-16,19-3-1 16,6-9 2-16,9-7 0 15,5-3-2-15,4-2-3 16,-3-16 0-16,-2-4 0 15,-10-1 5-15,-8 0 2 16,-10 3 0-16,-10 2 3 16,-4 5 11-16,-6 5 1 0,1 4-3 15,-2 2-1 1,0 2-2-16,0 0-6 0,0 0-1 16,0 2-2-16,0 15-2 15,1 11 2-15,2 7 0 16,2 6 0-16,-1 1 0 15,1 0 0-15,0 0 0 16,2-3 1-16,-3-5-1 16,2-2 0-16,0-6 0 15,-3-12 0-15,-1-3 0 16,1-5 0-16,-3-6-1 0,0 0-2 16,0 0-3-1,0 0-1-15,0-6-12 0,1-14-78 16,3-7-1686-16</inkml:trace>
  <inkml:trace contextRef="#ctx0" brushRef="#br0" timeOffset="124575.3002">16354 10657 1889 0,'0'0'33'0,"0"0"-23"0,0 0 6 16,0 0-1-16,0 0-6 15,-80 20-7-15,72 6 0 16,5 6-2-16,3 1 1 16,0 2 0-16,21-2-1 15,7-2 0-15,3-6 0 16,7-6-1-16,1-5-4 15,1-9-2-15,-7-5 3 16,-7 0-2-16,-10-11 1 16,-7-11 3-16,-5-7 2 15,-4-3-1-15,-4-1 1 16,-19-2 0-16,-8 2 0 16,-11 4 0-16,2 5 0 0,4 9 1 15,8 8-2 1,13 7 1-16,6 0-13 0,6 9-59 15,3 6-25-15</inkml:trace>
  <inkml:trace contextRef="#ctx0" brushRef="#br0" timeOffset="125068.6824">16745 10563 1899 0,'0'0'27'0,"0"0"-19"15,0 0-4-15,0 0 5 16,0 0-6-16,0 0-3 16,116-2 0-16,-60 11 0 15,3-1-5-15,-9-4-7 16,-2-4-10-16,-9 0-5 15,-10 0 20-15,-10-10 6 16,-13-3 1-16,-6 0 3 16,0 1 10-16,0 0 8 15,-9 0-5-15,-4 2-2 16,-1 2-2-16,-1 3 0 0,6 4-2 16,2 1-3-1,4 0-3-15,0 0-3 0,-4 7-1 16,0 14-1-16,0 4 1 15,-1 6 0-15,0 9 0 16,2 4 1 0,1 3-1-16,4 1 0 0,-1 2 1 15,1-2-1-15,1-2 0 16,0-1-1-16,-2-6 1 16,2-5-3-16,0-5-4 15,0-5-4-15,0-12-5 16,0-1 0-16,3-11-49 15,6 0-82-15</inkml:trace>
  <inkml:trace contextRef="#ctx0" brushRef="#br0" timeOffset="125266.6555">16866 10822 1861 0,'0'0'32'15,"0"0"-26"-15,0 0 7 16,0 0-8-16,117 0-3 16,-55 0-1-16,2 2-1 15,0 8-19-15,0-2-45 16,-3-3-293-16</inkml:trace>
  <inkml:trace contextRef="#ctx0" brushRef="#br0" timeOffset="125459.9879">17722 10886 1905 0,'0'0'56'15,"0"0"-45"-15,0 0-2 16,0 0-3-16,0 0-2 15,0 0-4-15,-8 0-20 0,26-3-126 16</inkml:trace>
  <inkml:trace contextRef="#ctx0" brushRef="#br0" timeOffset="125857.2704">18497 10643 1520 0,'0'0'349'16,"0"0"-314"-16,0 0-9 16,0 0-2-16,0 0-8 15,0 0-8-15,0-6-7 16,0 6-1-16,0 12 0 16,0 8-2-16,0 7 2 15,0 7 1-15,0 0-1 16,-1 1 0-16,1 0 0 0,0-2-1 15,-3-3-4 1,3-2-6-16,-2-6-15 0,-2-8-27 16,1-6-38-16</inkml:trace>
  <inkml:trace contextRef="#ctx0" brushRef="#br0" timeOffset="126292.5124">18326 10519 1613 0,'0'0'226'16,"0"0"-204"-16,0 0-6 0,0 0 12 15,0 0-8-15,109-21-12 16,-74 27-3-16,1 9-3 15,0 8 0-15,-1 0 0 16,0 6-1-16,-2 5 0 16,-4 5-1-16,-2 2 0 15,-8 3 0-15,-6 1 1 16,-9 1-1-16,-4-6 0 16,0 2 1-16,-14-6-1 15,-12-2 0-15,-8-2 0 16,-9-8 1-16,-9-2-1 15,-4-5 0-15,-2-3 1 0,4-6-1 16,5-2 0 0,10-3 0-16,14-1 1 15,12-2-1-15,10 2 0 0,3-2 1 16,0 0 1-16,0 0-1 16,18 0-1-16,5 0-26 15,6-3-63-15</inkml:trace>
  <inkml:trace contextRef="#ctx0" brushRef="#br0" timeOffset="127446.5771">19275 10508 1569 0,'0'0'108'0,"0"0"-61"16,0 0 5-1,0 0-13-15,0 0-14 0,0 0-2 16,0 0-3-16,-25-19-4 16,20 16-1-16,-3 1-3 15,1 1-4-15,-4 1-1 16,-1 0-4-16,2 0 1 15,-3 0-2-15,2 0 1 16,0 3-2-16,1 4-1 16,1 3 2-16,5 1-3 15,-1 4 1-15,4 5 0 16,1 3 1-16,0 5-1 16,12 3 0-16,13 3 3 15,3 2-1-15,8-2 0 16,5 4 0-16,0-4 0 0,1 2-2 15,-8-2 0-15,-8-5 0 16,-10 0 0-16,-13-4 0 16,-3-4 0-1,-5-3-1-15,-18-2 0 0,-12-4 1 16,-6-6 0-16,0-4 0 16,2-2 0-16,8-2 1 15,7-13-1-15,10-6 2 16,8-4-1-16,6-7 0 15,0-3 0-15,19-5-1 16,10-3-1-16,10 3-2 16,5 1-1-16,-2 0 1 0,-5 4 0 15,-10 3 2 1,-16 1 1-16,-11 3 0 0,0-2 1 16,-30-1 0-16,-14 3-1 15,-10 3 0-15,-1 8-1 16,3 12-2-16,6 3-22 15,14 2-158-15</inkml:trace>
  <inkml:trace contextRef="#ctx0" brushRef="#br0" timeOffset="128242.7189">15486 9951 1818 0,'0'0'38'0,"0"0"-33"15,0 0 8-15,0 0 6 16,-103 0 3-16,54 0-5 16,-8 18-9-16,-10 10-1 0,-2 11-4 15,-1 12-1-15,0 18 0 16,0 18 0-16,4 14 0 16,8 12-1-16,16 6 0 15,22 1 0-15,20-2-1 16,28-6 1-16,32-11 0 15,20-16-1-15,14-15 0 16,11-17 0-16,3-19 0 16,0-10-3-16,-2-17-19 15,-9-7-76-15</inkml:trace>
  <inkml:trace contextRef="#ctx0" brushRef="#br0" timeOffset="129218.7202">19318 9859 1843 0,'0'0'23'0,"0"0"-9"16,0 0-2-16,0 0 12 15,0 0-12-15,0 0-9 16,88 52 2-16,-30-16 3 16,1 7 0-16,-3 10-4 15,-2 10 0-15,-7 13-3 16,-8 13 0-16,-6 9 0 15,-8 7-1-15,-10 1 0 16,-9 0 0-16,-6-3 0 0,-9-6-1 16,-19-8-2-16,-9-7 1 15,-8-8-2-15,-7-11-1 16,1-9-3-16,2-13 3 16,5-5 2-16,6-9 1 15,8-8 0-15,9-10 1 16,10-3 1-16,10-4 0 15,1-2 0-15,1 0-2 16,19-3-62-16,8-10-102 16</inkml:trace>
  <inkml:trace contextRef="#ctx0" brushRef="#br0" timeOffset="129656.5714">20081 10938 1918 0,'0'0'19'0,"0"0"-8"0,0 0-11 15,0 0 3-15,0 0 2 16,0 0-4-16,0 37 0 16,0 5 2-16,0 1-1 15,-2 4-2-15,0-1 2 16,-3-3-2-16,-2-4 0 15,0-5 0-15,2-6 0 16,1-4 0-16,4-4 0 16,0-7 0-16,0-3 0 15,0-3-1-15,0-5-4 0,0 0-7 16,7-2-20 0,5 0-48-16,1-14-607 0</inkml:trace>
  <inkml:trace contextRef="#ctx0" brushRef="#br0" timeOffset="130162.2785">20554 10992 1877 0,'0'0'28'0,"0"0"-14"0,0 0 8 16,0 0-5-16,0 0-5 16,0 0-6-16,-40-17-4 15,23 17-1-15,-6 4-1 16,-3 9 1-16,-2 3 0 15,1 3 1-15,1 1-2 16,4 3-1-16,3 3 1 16,1 1 1-16,11 3-1 15,5-1 0-15,2 0 0 16,6-1-2-16,18-4 0 16,7-4 1-16,2-3-1 0,0-7-1 15,-3-6 0-15,-6-4-1 16,-4 0 4-16,-6 0-1 15,-2-13 1-15,-8-2 0 16,-4-5 1-16,0 2 2 16,-7-1-1-16,-12 2 0 15,-5 7 3-15,0 5-5 16,-1 5 0-16,3 0 0 16,5 9-8-16,3 7-12 15,10-2-65-15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3:20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5449 5922 1716 0,'0'0'104'16,"0"0"-76"-16,0 0 1 15,0 0-3-15,0 0-13 16,0 0-5-16,0 0-1 15,0 0-2-15,-5-2-2 16,3 2 0-16,1 0 0 16,-2 0 0-16,-5 5-1 0,-3 7 1 15,-5 7-2 1,4 6 3-16,-2 6-2 0,0 0-1 16,2 5 1-16,7-2-1 15,2-1-1-15,3-3 0 16,3-3 0-16,15-5 0 15,9-3 0-15,9-5 1 16,4-6-1-16,0-8 0 16,1 0 0-16,-7-11 0 15,-4-10 0-15,0-5 0 16,-8-3 1-16,-6-4-1 16,-7-4 0-16,-9-2 1 15,0-5 0-15,-21-1 1 16,-10 6 0-16,-5 5 0 0,-3 12 0 15,1 11-2-15,3 11-2 16,6 0-1-16,9 19-12 16,5 4-8-16,9 6-59 15,5 0-766-15</inkml:trace>
  <inkml:trace contextRef="#ctx0" brushRef="#br0" timeOffset="503.5037">6086 6045 1657 0,'0'0'276'16,"0"0"-257"-16,0 0-1 15,0 0 2-15,0 0-11 16,0 0-8-16,-22-9-1 16,22 9-11-16,0 0-18 0,0 10-34 15,4 0-146-15</inkml:trace>
  <inkml:trace contextRef="#ctx0" brushRef="#br0" timeOffset="1117.8409">6314 5819 1879 0,'0'0'32'0,"0"0"-16"15,0 0-2-15,0 0-3 16,0 0-8-16,0 0-2 15,54-8-1-15,-5 6 0 16,5 2 0-16,0 0-4 0,-3 0-4 16,-1-1-6-16,-5-5 1 15,-4 0-4-15,-11-2 6 16,-7-1 5-16,-12 5 5 16,-6-3 1-16,-5 2 10 15,0-3 6-15,0 3-6 16,0 0 1-16,0-2 4 15,0 5-6-15,-2 1-1 16,0-1 0-16,2 2 1 16,-1 0-2-16,1 0-5 15,-1 2-2-15,-5 15-1 16,2 10 1-16,-2 12 0 0,1 7 0 16,4 4 0-16,-1 2 0 15,2-1 1-15,0-5-1 16,0-5-4-16,-1-7 0 15,1-4-9-15,0-10-1 16,0-4-1-16,0-5-14 16,0-11-59-16,0 0-170 15</inkml:trace>
  <inkml:trace contextRef="#ctx0" brushRef="#br0" timeOffset="1313.0317">6584 6087 766 0,'0'0'1127'0,"0"0"-1104"15,0 0-14-15,0 0 3 16,0 0-5-16,0 0-7 16,124-66 0-16,-69 57-6 15,6 4-17-15,2-4-43 16,1 3-118-16</inkml:trace>
  <inkml:trace contextRef="#ctx0" brushRef="#br0" timeOffset="1828.0164">7279 5838 1824 0,'0'0'42'16,"0"0"-4"-16,0 0-10 0,0 0-13 15,0 0-2-15,-104-53-5 16,75 50-1-16,1 3 0 16,4 0-2-16,2 7-4 15,2 10-1-15,4 9-1 16,6 3 0-16,5 5-1 16,5-1-3-16,0-3-1 15,7-7-1-15,13-6-1 16,3-4 0-16,3-8 0 15,4-5-6-15,0-2-3 16,-2-14 1-16,-7-2 2 0,-4-3 11 16,-6-1 3-16,-6 0 5 15,-5 2 14-15,0 6 3 16,0 7-5-16,0 4-1 16,0 3 1-16,0 0-2 15,0 0-7-15,0 0-8 16,0 13 0-16,0 11-2 15,0 9 2-15,0 4 0 16,0-1 0-16,0 0 0 16,0-2 0-16,3-2 0 15,1-3-1-15,1-5-1 16,2-5-4-16,-1-3 2 0,-1-4-2 16,-2-7 1-1,0-4-2-15,-3-1 2 0,3 0-2 16,-2 0-7-16,-1-2-10 15,3-10-64-15</inkml:trace>
  <inkml:trace contextRef="#ctx0" brushRef="#br0" timeOffset="2457.697">7579 5806 1819 0,'0'0'68'16,"0"0"-52"-16,0 0-1 15,0 0-3-15,0 0-8 16,0 0-2-16,-25 19-1 16,23-2-1-16,2 7 0 15,0-2 0-15,0 1-1 16,0-3-1-16,10-6 1 16,1-3-1-16,8-4 0 15,-2-3 2-15,2-3-1 16,1-1 1-16,-1 0 1 0,2-5 0 15,-2-7-1 1,-1 5 2-16,-3-3-1 0,0 5 3 16,0 3 0-16,-2-1 0 15,1 3 0-15,-1 0-3 16,2 0 2-16,0 3-2 16,-4 4 1-16,6 5-1 15,-5 1 0-15,-3 3 0 16,0 1-1-16,-6-2 1 15,0 4-1-15,-3-2 0 16,0-1 1-16,0 0-2 0,-6-4 1 16,-7 2-1-1,-5-2 1-15,-3 0-1 0,-6 0-1 16,-1-4 1-16,4-2 0 16,-3-3-1-16,6-3 2 15,0 0-2-15,3 0-3 16,5-6-3-16,8-4-11 15,3-3-43-15,2-1-179 16</inkml:trace>
  <inkml:trace contextRef="#ctx0" brushRef="#br0" timeOffset="2686.636">7659 5758 1901 0,'0'0'25'0,"0"0"-10"16,0 0-3-16,0 0-4 16,0 0-8-16,0 0 0 15,132-25-3-15,-76 25-13 16,6 0-60-16</inkml:trace>
  <inkml:trace contextRef="#ctx0" brushRef="#br0" timeOffset="3002.8225">8419 5788 1860 0,'0'0'74'0,"0"0"-65"16,0 0-5-16,0 0 3 16,0 0 0-16,0 0 1 15,67 57-1-15,-31-25-2 16,-2 2-3-16,-1 0-2 0,-5-1 0 15,-4-4-1-15,-2-2-7 16,-7-5-4-16,-3-5-7 16,-6-8-22-16,-4-4-38 15,-2-5-304-15</inkml:trace>
  <inkml:trace contextRef="#ctx0" brushRef="#br0" timeOffset="3250.6239">8692 5732 1273 0,'0'0'619'16,"0"0"-596"-16,0 0-13 16,0 0 11-16,-103 73-7 15,77-28-8-15,-3 8-4 16,3-2-1-16,2-1-1 15,5-9 0-15,7-4-1 16,3-8-7-16,7-7-7 16,2-4-12-16,0-10-54 15,13-6-1201-15</inkml:trace>
  <inkml:trace contextRef="#ctx0" brushRef="#br0" timeOffset="4435.5946">9555 5735 1699 0,'0'0'112'0,"0"0"-80"15,0 0 12-15,0 0-17 16,0 0-18-16,0 0-2 16,0 0 1-16,-40-40-3 15,31 24 1-15,0 0 0 16,3-1 1-16,5 3 1 16,1 3-4-16,0 3 1 15,0 2-2-15,0 2-1 16,3 3-2-16,10 1 0 0,4 0-1 15,5 15 0-15,3 9 0 16,0 9 0-16,-3 5 1 16,-5 7 0-16,-5 6-1 15,-7 7-1-15,-5 3-1 16,-3 2-4-16,-24-3 6 16,-10-7 0-16,-10-8-7 15,-5-14 0-15,-3-10 2 16,3-13-1-16,6-8-1 15,5 0 6-15,11-20 2 16,8-3 0-16,9-2 3 16,10 1 1-16,3 3-1 15,0 1 2-15,3 4-1 0,12 2 2 16,0 5-4-16,4 4 0 16,2 5 0-16,4 0 0 15,2 2 0-15,7 11 0 16,0 8 1-16,2 2-2 15,-1 0 0-15,-2 4-1 16,-5-4 1-16,0 0 0 16,-4-2-1-16,-3-4 1 15,-2-3-1-15,-4-3 0 16,-3-8 0-16,-1-1-2 16,0-2-4-16,3 0-7 15,2-8-8-15,2-9-35 16,0 1-233-16</inkml:trace>
  <inkml:trace contextRef="#ctx0" brushRef="#br0" timeOffset="4720.9056">10100 5791 1926 0,'0'0'19'0,"0"0"-10"16,0 0 4-16,0 0-3 15,0 0-9-15,88-20-1 16,-42 20 0-16,-4 0-13 15,-3 0-11-15,-1 1-49 16,-5 2-220-16</inkml:trace>
  <inkml:trace contextRef="#ctx0" brushRef="#br0" timeOffset="4887.058">10039 6006 1821 0,'0'0'98'0,"0"0"-92"16,0 0-5-16,0 0 10 16,94 1-3-16,-18-13-8 15,10-8-8-15,1-8-108 16</inkml:trace>
  <inkml:trace contextRef="#ctx0" brushRef="#br0" timeOffset="9245.0826">11863 5545 1800 0,'0'0'68'0,"0"0"-50"16,0 0 5-16,0 0-4 15,0 0-9-15,0 0-4 0,0 0-3 16,0 14-2-16,0 6 6 15,0 7-1-15,0 4-3 16,0 3 1-16,0 2-1 16,0 6-1-16,0 0 0 15,0-3-2-15,0-2 1 16,0-7-1-16,0-7 1 16,1-2-1-16,1-6 0 15,4-4 0-15,-5-3 1 16,1-2-1-16,-1-1-1 15,0-3 1-15,-1-2-1 16,2 0-4-16,0 0-6 16,1 0-8-16,3-2-12 0,0-11-74 15</inkml:trace>
  <inkml:trace contextRef="#ctx0" brushRef="#br0" timeOffset="9464.2641">12177 5823 1755 0,'0'0'171'0,"0"0"-151"16,0 0-7-16,0 0 5 0,0 0-9 15,0 0-7 1,0-10-2-16,0 10-5 15,0 0-21-15,3 5-39 0,3 2-127 16</inkml:trace>
  <inkml:trace contextRef="#ctx0" brushRef="#br0" timeOffset="9985.2879">12686 5606 1804 0,'0'0'74'16,"0"0"-64"-16,0 0 10 16,0 0 1-16,0 0-9 15,0 0-5-15,0 21-6 16,-3-2 4-16,0 5 2 16,-4 3 0-16,1 5-4 0,-3 2 0 15,1 4 0-15,2-1-2 16,2-1 1-16,-1-7-2 15,5-3 2-15,0-5-2 16,0-5 0-16,0-2 0 16,14-4 0-16,11-3 2 15,10-3-2-15,7-4 2 16,5 0-2-16,1 0 0 16,-3 0 1-16,-2-3-1 15,-6-3 0-15,-1 0-2 16,-5 1-3-16,-6 2-4 15,-8-2-1-15,-5 0-5 16,-3 3 3-16,-6-1-24 16,-3 1-32-16,0-1-86 0</inkml:trace>
  <inkml:trace contextRef="#ctx0" brushRef="#br0" timeOffset="10302.012">12923 5802 1906 0,'0'0'23'0,"0"0"-16"0,0 0 3 15,0 0-4-15,0 0-5 16,0 0 4-16,-4 98-1 15,4-57-3-15,2-2 0 16,5 1 0-16,0-1-1 16,-2-3 0-16,1-3 0 15,-5-7-3-15,2-4 0 16,-2-7-3-16,-1-7-1 16,2-7-3-16,-2-1-10 15,3 0-7-15,-1-15-52 16</inkml:trace>
  <inkml:trace contextRef="#ctx0" brushRef="#br0" timeOffset="11156.939">13398 5613 1584 0,'0'0'221'0,"0"0"-180"16,0 0-9-16,0 0-1 15,0 0-9-15,0 0-9 16,0-1-3-16,0 1-3 15,0 0 0-15,0 0-2 16,0 0-2-16,0 0-1 16,0 0-1-16,0 0 0 15,0 0-1-15,0 0 1 0,0 0 0 16,0 0-1-16,0 0 0 16,0 0 0-16,0 0 1 15,0 0-1-15,0 0 0 16,0 0 0-16,0 0 0 15,0 0 0-15,0 0 0 16,0 0 0-16,0 0 0 16,0 0 0-16,0 0 0 15,0 0 1-15,0 0-1 16,0 0 0-16,0 0 1 16,0 0-1-16,0 0 0 0,0 0 1 15,0 0-1 1,0 0-1-16,0 0 1 0,0 1 0 15,0 7-1-15,0 7 2 16,0 3-1-16,0 5 0 16,0 7 0-16,0 6 1 15,0 3-1-15,0 1 0 16,0-3 0-16,0-4 0 16,0-3 0-16,0-5 0 15,0-1-1-15,0-5-1 16,0-3 1-16,0-6-1 15,0-4 2-15,0-3-2 16,0 0 1-16,0-3-1 0,1 0 2 16,-1 1-1-16,0-1-2 15,0 0-1-15,0 0-3 16,0 0-9-16,0-3-33 16,0-5-123-16</inkml:trace>
  <inkml:trace contextRef="#ctx0" brushRef="#br0" timeOffset="11781.0408">13777 5702 1779 0,'0'0'82'0,"0"0"-65"16,0 0-3-16,0 0 7 16,0 0-10-16,0 0-6 15,-45 33-2-15,33-10 0 16,3 3-1-16,1 3 1 15,5 0-3-15,3 0 2 16,0 0-1-16,0-4-1 16,11 0 0-16,11-4 0 15,5-2 0-15,4-5 0 16,4-7 0-16,-1-4-1 16,-1-3 1-16,-2 0 1 0,-2-11-1 15,-7-8 0 1,-4-4 1-16,-6-4 1 15,-9-7 4-15,-3-5 2 0,-5-6-3 16,-23 0 0-16,-5 3-1 16,-10 8-2-16,1 10-2 15,6 12 0-15,6 7 0 16,10 5-5-16,7 9-17 16,9 8-47-16</inkml:trace>
  <inkml:trace contextRef="#ctx0" brushRef="#br0" timeOffset="14986.0189">15064 5836 1645 0,'0'0'118'0,"0"0"-102"15,0 0 19-15,0 0 7 16,0 0-17-16,0 0-9 15,0 0-6-15,-17-6-4 16,17 6-2-16,0 0 1 16,0 0-2-16,0 0 0 15,0 0-3-15,0 0 0 16,20 0 0-16,14 0 0 16,24 0 2-16,17 0 1 15,14 0-3-15,19-5 1 16,5-7-1-16,4-2 0 0,0-3 1 15,-8 1-1-15,-15 2 1 16,-14 0-1-16,-20 3 1 16,-16 3-1-16,-19 2 2 15,-12 3 0-15,-8 0 1 16,-5 3 3-16,0-3-1 16,0 3-2-16,0-2 0 15,0 0-1-15,0 1 0 16,0-1-2-16,0 2 0 15,0 0 0-15,0 0-1 16,0 0-7-16,0 0-10 16,-6 0-16-16,-3 0-62 15</inkml:trace>
  <inkml:trace contextRef="#ctx0" brushRef="#br0" timeOffset="15617.2018">15980 5561 1698 0,'0'0'74'0,"0"0"-46"0,0 0 15 16,0 0-8-16,0 0-11 15,0 0-4 1,-27-14-10-16,27 14-1 0,0 0-3 16,0 0-2-16,0 0-1 15,0 0 0-15,0 0-2 16,0 0-1-16,0 0-2 15,9 3 2-15,10 8 0 16,9 2 1-16,5 1 1 16,3 1-2-16,5-1 1 15,0 3-1-15,-2-2 1 16,-5 2-1-16,-5-1 0 16,-7-1 0-16,-6 0 0 15,-7 3-1-15,-6 2 0 16,-3 4 0-16,-8 6 1 0,-20 1 1 15,-12 1-1-15,-2 1 0 16,2-2 0-16,5-1-10 16,13-7-26-16,12-6-160 15</inkml:trace>
  <inkml:trace contextRef="#ctx0" brushRef="#br0" timeOffset="18326.887">12233 5816 1696 0,'0'0'44'0,"0"0"-17"0,0 0-7 15,0 0-2-15,0 0-3 16,0 0-7-16,0 0-6 16,-11-7 0-16,11 7 4 15,0 0 5-15,0-1 0 16,-1 1 1-16,-2 0-1 15,-2 0-4-15,-5 0-4 16,3 0-1-16,-3 0-1 16,2 0-1-16,3 1 0 15,1 3 0-15,2 2 0 16,1 0 0-16,1 1-1 16,0 0 0-16,0-1 0 15,0 1 0-15,0-3-1 16,0-1 2-16,4-1-1 15,4-1 1-15,0-1 0 0,2 0 1 16,-4 0 1-16,-1 0-1 16,-2-1 1-16,-3-4 6 15,0-1 1-15,0-2-3 16,0 2 0-16,0 3-1 16,0 2-2-16,0 1-2 15,0 0-1-15,-2 0 0 16,-3 10-13-16,2 7-13 15,3-4-41-15</inkml:trace>
  <inkml:trace contextRef="#ctx0" brushRef="#br0" timeOffset="26769.8543">17149 5607 1679 0,'0'0'89'0,"0"0"-52"0,0 0-1 15,0 0-3 1,0 0-13-16,0 0 1 0,0 0-8 16,0 0-3-16,0-7-1 15,0 7-1-15,0 0 0 16,0 0 0-16,0 0-4 16,0 0 0-16,0 0-4 15,0 0 0-15,0 0-2 16,0 7-1-16,0 9 2 15,0 10 1-15,2 4 1 16,3 8-1-16,0 5 1 16,1-1 1-16,0 1-2 15,0-5 0-15,1-4 0 16,-1-6 0-16,-3-3 1 0,2-7-1 16,-1-2 0-16,-1-4 0 15,-1-6 0-15,-1-3 0 16,-1-3 0-16,0 0 0 15,0 0 1-15,0 0 0 16,0 0 0-16,0 0 2 16,2 0-2-16,-2 0 0 15,0 0-1-15,0-1-9 16,0-7-20-16,0-4-64 16</inkml:trace>
  <inkml:trace contextRef="#ctx0" brushRef="#br0" timeOffset="29311.9103">5559 7122 1082 0,'0'0'500'16,"0"0"-413"-16,0 0-39 15,0 0-2-15,0 0-16 16,0 0-8-16,0 0-5 16,0 0 0-16,0 0 0 15,0-2-4-15,0 2-2 16,0 0-1-16,0 0-1 0,0 0 0 15,0 0-4-15,0 0-1 16,0 0-1-16,0 0 1 16,0 0-2-16,0 0 2 15,0 0-1-15,0 0-1 16,0 0 0-16,0 0 0 16,0 0 1-16,0 0-1 15,0 0 0-15,-7 0-2 16,-5 0 0-16,1 4 1 15,-2 8-1-15,3 1 0 16,-2 4 0-16,0 2 1 16,4 0-1-16,-2 1 2 15,4 2-2-15,3 2 0 16,2 0 0-16,1 3 0 0,0 1 1 16,1-2-1-16,14 2 0 15,1-4 0-15,5-4-1 16,3-3 1-16,-1-3 1 15,3-3-1-15,1-5 0 16,-3-1 0-16,1-5 1 16,-5 0 0-16,-2 0-1 15,-2 0 1-15,-4-10 1 16,3-5 3-16,-2 1 0 16,-2-3 1-16,-1-2-2 15,-2 0 0-15,-4-4 0 0,-1 1 0 16,-3-3-1-16,0-3 1 15,0 5-1 1,-7-5-1-16,-7 1 2 0,-1 0-2 16,-1 2 0-16,-2 3-1 15,-4-2-1-15,-1 5 0 16,-2 1-2-16,-1 1 1 16,1 6-2-16,-2 5-9 15,-1 6-8-15,-2 1-17 16,2 18-37-16</inkml:trace>
  <inkml:trace contextRef="#ctx0" brushRef="#br0" timeOffset="29904.454">6080 7299 1882 0,'0'0'57'0,"0"0"-34"15,0 0 1-15,0 0 2 16,0 0-13-16,0 0-6 16,0 0-3-16,0 0-4 15,0 0-2-15,0 0-15 16,0 0-21-16,0 0-26 16,3 7-198-16</inkml:trace>
  <inkml:trace contextRef="#ctx0" brushRef="#br0" timeOffset="30662.225">6571 7096 1840 0,'0'0'44'0,"0"0"-19"15,0 0-2-15,0 0-5 16,0 0-10-16,0 0-3 16,-5-3-2-16,4 10-3 15,-4 13 0-15,-2 4 1 16,-2 10 1-16,-5 3 1 16,-2-2-2-16,1 0 1 15,-1-5 0-15,2-5-2 16,5-2 0-16,3-5 0 15,3-4 0-15,3-2 0 16,0-5 0-16,0-1-1 16,3-2 1-16,12 0-1 15,6-1 1-15,9-3 1 16,6 0-1-16,4 0 1 0,0 0 0 16,0-6-1-16,1-2 0 15,-2 2 0-15,-2-2 0 16,-3 0 0-16,-4 2 0 15,-3 0 0-15,-6 3 0 16,-9 1 0-16,-2 2-2 16,-4-1 0-16,-2 1-2 15,0-2-5-15,-4 2-3 16,0-1-2-16,0 1-17 16,0-3-21-16,-5 1-81 15</inkml:trace>
  <inkml:trace contextRef="#ctx0" brushRef="#br0" timeOffset="31061.8482">6735 7224 1874 0,'0'0'38'0,"0"0"-14"15,0 0-2-15,0 0-4 16,0 0-9-16,0 0-8 16,-6 5-1-16,6 18-1 15,0 7 1-15,0 9 2 16,6 3-1-16,1-2-1 15,1-1 1-15,-2-3-1 16,-2-7 0-16,1-3-1 16,-4-3 0-16,1-9-1 15,-1-2-1-15,2-7-1 16,0-2-2-16,-3-3-1 16,1 0-2-16,0 0-2 15,1 0-5-15,3 0-23 16,4-11-52-16</inkml:trace>
  <inkml:trace contextRef="#ctx0" brushRef="#br0" timeOffset="31702.3819">7211 7199 1773 0,'0'0'83'0,"0"0"-44"16,0 0-2-16,0 0-11 16,0 0-3-16,0 0-4 15,-17-38 0-15,16 38-4 16,1 0-5-16,-2 0-7 16,2 0-3-16,0 2-3 15,0 18-1-15,0 13 4 16,0 8 0-16,8 4 0 15,-1-2 0-15,4-2 0 16,-1-5 0-16,-1-5 0 0,0-3 0 16,-3-6 0-16,1-4-3 15,-2-6-1-15,-4-3-1 16,1-3-1-16,-2-5-4 16,0 0 0-16,0 2-2 15,1-3 2-15,1 0-5 16,1 0-2-16,0-4-35 15,0-6-121-15</inkml:trace>
  <inkml:trace contextRef="#ctx0" brushRef="#br0" timeOffset="32145.3838">7543 7285 1893 0,'0'0'30'0,"0"0"-21"15,0 0 0-15,0 0-1 16,0 0-2-16,0 0-4 15,-47 92 0-15,42-61-1 0,5 0 0 16,0-3-1 0,0 0 1-16,9-4-1 0,9-7 0 15,4 0 0-15,3-8-1 16,4-6 3-16,-1-3-2 16,0 0 0-16,2-12 3 15,-4-8-3-15,-7-2 1 16,-4 0 0-16,-8-6 0 15,-7 0 0-15,0-2 0 16,-11 1 0-16,-16 0 0 16,-7 8-1-16,-4 5 0 15,-5 10-6-15,3 6-11 16,7 0-18-16,12 9-94 16</inkml:trace>
  <inkml:trace contextRef="#ctx0" brushRef="#br0" timeOffset="32669.7101">8495 7246 1894 0,'0'0'42'16,"0"0"-32"-16,0 0 5 16,0 0 1-16,0 0-9 15,0 0-4-15,43 39-2 16,-12-13 4-16,4 3 0 0,1 2-3 15,-2 1-1-15,-1 0 0 16,-2-1-1-16,-1-5 0 16,-6-1 0-16,-4-6-2 15,-7-2-4-15,-4-7-6 16,-4-3-5-16,-5-1-9 16,0-6-18-16,0 0-36 15,-5-1-215-15</inkml:trace>
  <inkml:trace contextRef="#ctx0" brushRef="#br0" timeOffset="33000.6645">8838 7268 1585 0,'0'0'329'16,"0"0"-305"-16,0 0-9 16,0 0 2-16,0 0-7 15,0 0-9-15,-24 31 1 16,5 6-2-16,-4 8 0 16,2 3 1-16,-4 4-1 15,3-4 1-15,2-1-1 16,0-7 0-16,6-5 0 15,4-9-4-15,4-7 0 0,4-9-2 16,0-3 0-16,2-5-2 16,0-2-12-16,3-4-38 15,11-18-490-15</inkml:trace>
  <inkml:trace contextRef="#ctx0" brushRef="#br0" timeOffset="33929.4882">9517 7316 1770 0,'0'0'44'16,"0"0"-5"-16,0 0-6 15,0 0-4-15,0 0-13 16,0 0-6-16,-5-38-3 15,5 34-4-15,12 0-2 0,1 1 0 16,2 3-1-16,3 0 0 16,-1 0-1-16,4 12 1 15,-2 8-1-15,-8 5 0 16,-1 3 0-16,-10 3 0 16,0 3-3-16,0-2 0 15,-17 2 3-15,-8-3 1 16,-3 0-1-16,-2-3 1 15,3-5 0-15,5-1 0 16,8-8 0-16,7-1 0 0,4-9 0 16,3 1 0-1,0 1 1-15,15-5 1 0,16 0 0 16,10-1 1-16,9 0-3 16,5-5-1-16,3-3-6 15,2 2-24-15,-6-5-83 16</inkml:trace>
  <inkml:trace contextRef="#ctx0" brushRef="#br0" timeOffset="34314.4899">10358 7243 1913 0,'0'0'12'0,"0"0"-9"15,0 0 6 1,0 0-3-16,0 0-3 0,0 0-3 16,103 0 0-16,-56 0-4 15,-4 0-18-15,2 0-56 16,-9 0-315-16</inkml:trace>
  <inkml:trace contextRef="#ctx0" brushRef="#br0" timeOffset="34501.3777">10298 7471 1909 0,'0'0'5'0,"0"0"-2"0,0 0-3 16,82 2 2-16,-18-5-2 16,11-9-3-16,5-1-66 15,-5-4-1216-15</inkml:trace>
  <inkml:trace contextRef="#ctx0" brushRef="#br0" timeOffset="42484.2443">11927 7109 1766 0,'0'0'49'16,"0"0"-32"-16,0 0 14 16,0 0-4-16,0 0-11 15,0 0-8-15,0 0-1 16,-72 76-1-16,64-54-3 15,6 4 2-15,0 3-2 16,2 1 0-16,0 2-1 16,0-3 1-16,4 1 0 0,10-5-2 15,4-2 0-15,-1-5 0 16,8-3 0-16,0-4 0 16,1-2 0-16,-1-4 0 15,-2-5 0-15,-1 0-1 16,-1 0 1-16,-5-6 1 15,0-7 1-15,-2-3-1 16,-2-5 1-16,-2-2-2 16,-5-4 0-16,-2-3 1 15,-3 1-1-15,0-1 2 16,0 1-2-16,-14 4 1 16,-4 0-1-16,-1 5-1 0,-6 0 0 15,-4 5-1 1,2 4 1-16,2 3 0 0,7 6-1 15,1 2-9-15,7 0-5 16,3 0-11-16,3 2-68 16,4 9-1331-16</inkml:trace>
  <inkml:trace contextRef="#ctx0" brushRef="#br0" timeOffset="42717.9841">12465 7282 1928 0,'0'0'13'0,"0"0"-6"15,0 0 0-15,0 0-4 16,0 0-2-16,0 0-1 15,-13-17-9-15,13 17-47 16,3 0-143-16</inkml:trace>
  <inkml:trace contextRef="#ctx0" brushRef="#br0" timeOffset="43668.3794">12940 7110 1017 0,'0'0'804'16,"0"0"-783"-16,0 0 1 0,0 0 2 15,0 0-7-15,0 0-7 16,-60-14-6-16,48 14-1 15,4 3 0 1,1 7-2-16,0 1 0 0,4-2 0 16,-3 3-1-16,4 3 0 15,2-1 1-15,0 3-1 16,0-2 1-16,0 2 1 16,0-1-1-16,12 1 1 15,6-1 2-15,5 1 0 16,5 0-1-16,5-3 0 15,1 2-2-15,0 1 0 16,-2 0-1-16,-7-2 1 0,-3 2-1 16,-5 0-1-16,-2 0 1 15,-5 0-1-15,-5 1 1 16,-5-2-2-16,0 0-1 16,-11-1-1-16,-14-2 1 15,-8-1 1-15,-4-8-2 16,-2-4 0-16,0 0 2 15,6-1 2-15,11-13 0 16,9-3 2-16,8-4 2 16,5 0 1-16,0-2-3 15,18-1-2-15,3 0 1 16,5 0-1-16,6-3 0 16,2 2 0-16,0-1 0 15,1 2 0-15,-10 2-1 0,-2 0 2 16,-9-2-2-16,-6 2 2 15,-8-1-1-15,0-2 0 16,-8 3 0-16,-14-1 0 16,-8 6 0-16,-3 2 0 15,1 9 0-15,-1 3-2 16,6 3-1-16,7 0-3 16,10 2-11-16,7 10-38 15,3 0-47-15</inkml:trace>
  <inkml:trace contextRef="#ctx0" brushRef="#br0" timeOffset="44344.4002">13595 7175 1807 0,'0'0'32'0,"0"0"-26"0,0 0 12 15,0 0 9 1,0 0-1-16,0 0-14 0,-77-49 0 15,76 43-6-15,1-1-1 16,0 4 4-16,0 0-3 16,0 0-2-16,6 2-2 15,4 1-1-15,4 0-1 16,-1 0 0-16,3 14 0 16,1 8-1-16,-2 2 1 15,-2 6-1-15,-2 1 1 16,-5 2-1-16,-5 2 0 15,-1 1 0-15,-3 0-4 16,-19-2 1-16,-9-3-4 0,-4-7-2 16,-6-8-8-1,-3-10-13-15,1-6 11 0,1 0 9 16,9-9 5-16,10-10 6 16,11 0 4-16,7 1 9 15,5 1-5-15,0 4 2 16,3 2 9-16,11 2-10 15,6 3-5-15,1 2-3 16,2 4 3-16,2 0 0 16,2 0-1-16,1 3 1 15,1 8-1-15,-1 3-2 16,-1 3 1-16,-5 3-2 16,1 0 1-16,-4-1 0 0,-4 0-1 15,0-2 0 1,-6-1-1-16,1-3-1 0,-2-3-8 15,-1-3-14-15,1-4-40 16,0-3-53-16</inkml:trace>
  <inkml:trace contextRef="#ctx0" brushRef="#br0" timeOffset="44748.841">13950 7227 1545 0,'0'0'342'0,"0"0"-319"0,0 0-8 16,0 0 1-1,0 0-11-15,0 0 0 0,-45 44-4 16,45-16 1-16,0 4-2 15,3-2 3-15,16 2-3 16,7-8 0-16,3 0 0 16,3-8 0-16,-2-6-1 15,1-6 1-15,-1-4 0 16,-4 0 0-16,-2-10 0 16,-6-10 0-16,-3-4 0 0,-7-7 0 15,-8-1 0-15,0-1 1 16,-12-2 0-16,-17 5-1 15,-7 6 2-15,-8 8 1 16,0 10-3-16,3 6-2 16,11 3-7-16,15 14-19 15,15-1-164-15</inkml:trace>
  <inkml:trace contextRef="#ctx0" brushRef="#br0" timeOffset="45693.5172">15171 7173 1818 0,'0'0'20'0,"0"0"-12"15,0 0 25-15,0 0-5 16,0 0-17-16,0 0-8 16,0 0-2-16,39 8 2 15,4-1 3-15,18-3-2 16,11-1-3-16,13-3 0 16,9 0-1-16,5 0 0 15,-1-3 0-15,0-4 0 16,-7 0 0-16,-10 0 5 0,-16 1 2 15,-17 2 1 1,-21 0-4-16,-12 1 3 0,-12 2-3 16,-3 0 0-16,0 1 0 15,0 0-2-15,0 0 0 16,0 0-2-16,0 0-1 16,-6 0 0-16,-5 0-6 15,1 0-4-15,1 2-9 16,-3 3-16-16,3-4-67 15</inkml:trace>
  <inkml:trace contextRef="#ctx0" brushRef="#br0" timeOffset="46082.702">15956 6911 1794 0,'0'0'95'16,"0"0"-80"-16,0 0 0 16,0 0 5-16,0 0-12 15,0 0-4-15,-14 0-3 16,32 18 1-16,9 6 2 15,4 4-1-15,4-3 1 0,5 2-2 16,-3-1-1-16,-2-1-1 16,-7-2 0-16,-7-1 1 15,-9-2-1-15,-8 1 0 16,-4-1 0-16,0 0 0 16,-18-1 0-16,-12 2 0 15,-1 0 0-15,-1 0-6 16,7-5-5-16,11 1-12 15,9-6-61-15,5-8-465 16</inkml:trace>
  <inkml:trace contextRef="#ctx0" brushRef="#br0" timeOffset="46848.8968">17177 6941 1820 0,'0'0'58'0,"0"0"-38"16,0 0 1-16,0 0-5 15,0 0-5-15,0 0-4 16,-80 33-3-16,66-11 0 16,5 3-2-16,2 2 1 15,7 3-2-15,0 1 0 0,3-3-1 16,14-2 2-16,8-1-2 15,3-6 1-15,5-2-1 16,3-8 0-16,5-4 1 16,0-5 0-16,-1 0 0 15,-1-5-1-15,-8-12 0 16,-8-6 1-16,-9-5 0 16,-9-8 1-16,-5-4 3 15,-15-2-2-15,-21 1-2 16,-8 7 0-16,-3 11 0 15,1 13-1-15,3 10-2 16,12 3-21-16,17 14-37 16</inkml:trace>
  <inkml:trace contextRef="#ctx0" brushRef="#br0" timeOffset="48391.5273">5504 8954 1757 0,'0'0'62'16,"0"0"-28"-16,0 0 0 16,0 0-9-16,0 0-15 15,0 0-4-15,0 0-3 16,0 0 1-16,-62 57 0 16,57-32-2-16,2 2 1 15,3 4-1-15,0 3 0 16,0 0-1-16,15 0 1 15,8-5-1-15,6-5 1 16,5-7-2-16,3-7 1 16,1-5 0-16,1-5-1 15,-8 0 1-15,-1-13-1 16,-8-6 1-16,-4-3-1 0,-7-4 0 16,-8-6 1-1,-3 0 0-15,0-3-1 16,-18 1 0-16,-11 0 0 0,-2 2 0 15,-3 4 1-15,1 6-1 16,3 7 0-16,11 8 0 16,4 4-1-16,6 3-1 15,5 0-16-15,4 10-42 16,0 3-107-16</inkml:trace>
  <inkml:trace contextRef="#ctx0" brushRef="#br0" timeOffset="48598.9649">6017 9028 1878 0,'0'0'36'0,"0"0"-31"16,0 0-2-16,0 0-2 15,0 0-1-15,0 0-16 16,-16-9-90-16,16 9-547 16</inkml:trace>
  <inkml:trace contextRef="#ctx0" brushRef="#br0" timeOffset="49292.479">6409 8869 1820 0,'0'0'26'15,"0"0"-5"-15,0 0 0 0,0 0-8 16,0 0-6 0,0 0-4-16,-41 3 0 0,33 6-1 15,2 4 0-15,2 1-1 16,2 0 2-16,2 0-1 16,0 2 0-16,0-4 0 15,9 2 0-15,8 1-1 16,10 0 3-16,0 2 1 15,4 0-2-15,0 0-2 16,1-1 0-16,-4 2 0 16,-2-1-1-16,0 2 0 15,-2 4-1-15,-4 1 1 16,-3 1-2-16,-8-3 0 0,-7-1-2 16,-2-1-4-1,-8-2-1-15,-14-6-3 0,-6-1-11 16,-5-9 8-1,3-2 5-15,2 0 10 0,5-14 2 16,7-11 10-16,4-8-3 16,3-4 4-16,6-1-8 15,3-1-4-15,0 8 0 16,12 6-1-16,3 5 1 16,4 3-2-16,-2 1 1 15,0 2 0-15,-3 2 0 16,-2-2 0-16,-5-1 0 15,-4-2 1-15,-3 0 2 16,0 0 1-16,0 2 3 0,-9 4-2 16,-9 5-4-16,-1 1 0 15,-5 5-1-15,3 0-1 16,3 0-1-16,2 5-20 16,7 7-17-16,7 0-37 15</inkml:trace>
  <inkml:trace contextRef="#ctx0" brushRef="#br0" timeOffset="49962.9328">7175 8953 1796 0,'0'0'26'0,"0"0"2"16,0 0 5-16,0 0 0 15,0 0-15-15,0 0-7 16,-39-63-4-16,39 56 5 15,0 5-7-15,0 1 1 16,0 1-2-16,0 0-2 0,3 0-1 16,6 0-1-16,9 1 0 15,0 15 0-15,1 4 0 16,1 2 1-16,-1 3-1 16,-3 3 0-16,-5-1-1 15,-2 2 1-15,-8 1-3 16,-1 2 0-16,-10-2-1 15,-17 2-2-15,-12-3-1 16,-4-7-2-16,-5-7 0 16,8-4 1-16,7-11 4 15,12 0 3-15,6 0 1 16,8-17 3-16,-1-4-2 16,1-2 1-16,6 0 4 15,1 3-2-15,0 3 0 0,4 0 0 16,6 3-1-16,1 4 0 15,2 1-1-15,2 3 0 16,-2 4 0-16,-2 2-1 16,0 0 0-16,8 8-1 15,-3 10 1-15,5 1 0 16,-3 6 0-16,-3-3 0 16,1 0 0-16,-2-2-1 15,0-1 0-15,0-5 0 16,-1-2-5-16,1-4-5 0,3-7-11 15,3-1-41-15,4-3-137 16</inkml:trace>
  <inkml:trace contextRef="#ctx0" brushRef="#br0" timeOffset="50339.817">7533 9011 1627 0,'0'0'249'16,"0"0"-223"-16,0 0-10 15,0 0-1-15,0 0-10 0,0 0-2 16,0 0-1 0,-27 54-1-16,27-29 0 0,0-1-1 15,12 0 0-15,4-2 1 16,0-8-1-16,4-2 0 15,5-9-2-15,-2-3 0 16,7 0 0-16,-5-13 1 16,-1-6 0-16,-5-3 1 15,-5-3 0-15,-7 0 0 16,-5 0 4-16,-2 1-1 16,-9 0 0-16,-21 5 0 15,-10 4-2-15,-4 9-1 16,1 6 0-16,9 1 0 15,7 20-4-15,11 4-20 0,9-4-111 16</inkml:trace>
  <inkml:trace contextRef="#ctx0" brushRef="#br0" timeOffset="51258.5729">8459 9006 1860 0,'0'0'33'15,"0"0"-11"-15,0 0 2 16,0 0-8-16,0 0-5 16,0 0-4-16,0 0-7 15,13-12 1-15,13 28 0 16,10 6 0-16,2 8-1 16,3 1 1-16,-4 4-1 0,3 3 0 15,-4-1 0-15,0 1 0 16,-3-5-1-16,-8-8 0 15,-1-2-4 1,-11-11-1-16,-7-3 0 0,-5-3-4 16,4-6-6-16,-5 0-9 15,0-5-22-15,0-13-154 16</inkml:trace>
  <inkml:trace contextRef="#ctx0" brushRef="#br0" timeOffset="51549.4841">8834 8920 1861 0,'0'0'39'0,"0"0"-25"15,0 0-5-15,0 0-1 16,0 0-5-16,0 0 3 15,-74 87-2-15,46-45-4 16,0 3 1-16,4-2 0 16,4 1 0-16,1-5-1 15,4-2-1-15,0-4 0 0,6-7-3 16,5-6-3-16,2-3-13 16,2-6-27-16,0-6-12 15,5-2-289-15</inkml:trace>
  <inkml:trace contextRef="#ctx0" brushRef="#br0" timeOffset="52043.7295">9396 9019 1781 0,'0'0'129'16,"0"0"-119"-16,0 0-5 15,0 0 6-15,0 0-3 16,0 0-2-16,36-69-5 16,-11 66-1-16,-1 3 0 15,-5 0 0-15,-2 10 0 16,-7 9-1-16,-5 2-1 16,-5 7-3-16,0 3 2 0,-17 3 2 15,-11 4 1 1,-2 0 0-16,3-1 0 0,4-5 0 15,12-3 0-15,9-8 0 16,2-4 0-16,0-8-1 16,19-1 1-16,9-3 1 15,9-5 0-15,6 0-1 16,9-2 0-16,2-10-6 16,1-2-21-16,3 0-46 15,-1-2-227-15</inkml:trace>
  <inkml:trace contextRef="#ctx0" brushRef="#br0" timeOffset="52310.0315">10468 8860 1875 0,'0'0'58'15,"0"0"-52"-15,0 0-4 16,0 0 0-16,0 0 0 0,0 0-2 16,118-53-4-16,-70 51-24 15,-6 2-50 1,-8 0-265-16</inkml:trace>
  <inkml:trace contextRef="#ctx0" brushRef="#br0" timeOffset="52472.5672">10429 8987 1698 0,'0'0'185'15,"0"0"-179"-15,0 0-4 16,0 0 16-16,0 0-4 0,83-9-14 15,-26-3 0 1,5-2-44-16,-4 1-127 0</inkml:trace>
  <inkml:trace contextRef="#ctx0" brushRef="#br0" timeOffset="54724.6149">12252 8791 1759 0,'0'0'55'0,"0"0"-22"16,0 0 6-1,0 0-7-15,0 0-11 0,0 0-8 16,0 0-2-16,0-9-4 16,0 9 0-16,0 0-4 15,0 0-1-15,0 3-2 16,0 14 1-16,0 9 1 16,0 4 1-16,0 5-1 15,0 4-1-15,0 2 1 16,0 0-1-16,0-2-1 15,0 0 0-15,0-2 0 16,0-2 0-16,0-5 0 16,0-1 1-16,0-8-1 15,0-4 0-15,0-5 0 16,0-6 0-16,0-4-1 0,0-1 1 16,0-1 0-16,0 0 0 15,0 0 0-15,0 0-1 16,2 0-4-16,-1 0-2 15,2 0-3-15,3-9-6 16,4-3-21-16,1 0-58 16</inkml:trace>
  <inkml:trace contextRef="#ctx0" brushRef="#br0" timeOffset="55043.7449">12640 9056 1933 0,'0'0'18'16,"0"0"-13"-16,0 0 8 16,0 0-3-16,0 0-5 15,0 0-3-15,-16-13-2 0,16 13-7 16,0 0-14 0,3 0-16-16,7 0-52 0,2 3-439 15</inkml:trace>
  <inkml:trace contextRef="#ctx0" brushRef="#br0" timeOffset="56992.6235">13239 8678 1743 0,'0'0'86'16,"0"0"-75"-16,0 0 14 16,0 0 17-16,0 0-21 15,0 0-10-15,0 0-4 0,0 0-2 16,-5 5-1-1,-10 5 0-15,-6 0 2 0,-4 6 0 16,0 4-1-16,-1 2-2 16,-1 5 0-16,3 1-1 15,4 2 0-15,7 1-1 16,4 0-1-16,8 0 1 16,1-1-1-16,0-4 0 15,13 0 0-15,11-4 0 16,9-2 0-16,7-5 0 15,6-6-1-15,1-4-1 16,-1-5 1-16,-6 0-2 16,-7-7 0-16,-9-3 2 15,-12-2 1-15,-8 0 0 16,-4 0 0-16,0-6 0 0,-15 0 0 16,-10-1 0-16,-6 2 1 15,-4 2-1-15,5 3 0 16,7 7 0-16,9 3-1 15,8 2-2-15,6 0-8 16,0 0-12-16,0 11-22 16,11-2-24-16,8 2-166 15</inkml:trace>
  <inkml:trace contextRef="#ctx0" brushRef="#br0" timeOffset="57441.7554">13757 8743 1594 0,'0'0'327'0,"0"0"-316"16,0 0-10-16,0 0 9 15,0 0 0-15,0 0 0 16,-25 46-3-16,16-20-1 16,0 2-3-16,1 3-1 15,2 1 0-15,2-2 0 0,-2-2-2 16,6-3 0-16,0-6 1 16,0-1 0-16,0-2-1 15,3-2 0-15,8-5 2 16,11-4 0-16,7-2 0 15,9-3 4-15,7 0-4 16,2 0-1-16,-2-1-1 16,-2-3 1-16,-7 1-1 15,-6 0 0-15,-8 1-4 16,-8 1-2-16,-1 1-5 16,-5 0 0-16,-2 0-4 15,-5 0-5-15,-1 0-23 0,0 0-48 16,-6 0-153-1</inkml:trace>
  <inkml:trace contextRef="#ctx0" brushRef="#br0" timeOffset="57725.3921">13933 8908 1875 0,'0'0'30'0,"0"0"-20"16,0 0 6-16,0 0-1 16,0 0-11-16,0 0-3 15,-4 56 7-15,4-26-3 16,0 4-4-16,0-2 0 0,0 2 0 16,3 0-1-16,0-2 0 15,2-3 0-15,0-5-4 16,1-5-3-16,0-7-5 15,0-7-10-15,4-5-21 16,2 0-19-16,3-14-1605 16</inkml:trace>
  <inkml:trace contextRef="#ctx0" brushRef="#br0" timeOffset="58124.6532">14184 8914 1868 0,'0'0'38'16,"0"0"-37"-16,0 0 0 16,0 0 12-16,0 0 5 15,0 0-11-15,-14 78-3 16,14-51-1-16,5-3-1 15,13 2-1-15,1-3 0 16,4-5-1-16,5-5 0 16,3-8 1-16,1-5-1 15,-2 0 0-15,-4-7 0 0,-5-12-1 16,-8-3 1-16,-4-5 1 16,-9-1-1-16,0 0 0 15,-11-3 1 1,-19 0 0-16,-8 2-1 0,-5 3 0 15,-2 7 0-15,6 10-1 16,11 9-1-16,10 0-9 16,11 6-12-16,5 11-60 15,2 2-168-15</inkml:trace>
  <inkml:trace contextRef="#ctx0" brushRef="#br0" timeOffset="58647.2466">15567 8860 1809 0,'0'0'23'16,"0"0"-19"-16,0 0 20 15,0 0 3-15,0 0-5 16,0 0-13-16,0 0-3 16,20 1-1-16,14 2 0 15,13-3-1-15,5 0-3 16,5 0 1-16,-2 0-2 16,-2 0 1-16,-3 0-1 0,-2 0 0 15,-5 0 1 1,-6 0-1-16,-11 0 0 0,-9 0 0 15,-8 0 0 1,-3 0 0-16,-6 0 0 0,0 0 0 16,0 0-1-16,0 0-6 15,0 0-7-15,0 0-20 16,-9 0-32-16,-1 0-149 16</inkml:trace>
  <inkml:trace contextRef="#ctx0" brushRef="#br0" timeOffset="59053.4926">15921 8685 1846 0,'0'0'40'0,"0"0"-24"15,0 0 2-15,0 0 2 16,0 0-10-16,0 0-4 16,5-3-4-16,14 3-1 15,6 8 0-15,1 4 0 16,3-1 1-16,-4 0-1 16,0 3 0-16,-3-1-1 15,0 4 1-15,-3 0-1 0,-3 5 0 16,-2-1 0-1,-5 4 1-15,-6-1-1 0,-3 0-1 16,0 0 0-16,-14 0 1 16,-11-3 0-16,-5 2 0 15,-4-4 0-15,-4 1-1 16,4-3-3-16,7-3-5 16,8-1-3-16,13-4-15 15,6-5-42-15,0-3-135 16</inkml:trace>
  <inkml:trace contextRef="#ctx0" brushRef="#br0" timeOffset="59734.5548">17300 8636 1837 0,'0'0'30'0,"0"0"0"0,0 0-2 16,0 0-10 0,0 0-12-16,0 0-3 0,-2 16-3 15,2 8 0-15,0 7 0 16,0 3 2-16,0 3-1 15,3 0 0-15,3-2-1 16,0 1 0-16,-3-4 0 16,3-3 0-16,-1 0 0 15,-1-7 1-15,0-3-1 16,-1-4 0-16,-1-5 0 16,-1-1 0-16,1-4-1 15,-2-3 1-15,1 0 0 0,-1-2 0 16,0 0 0-1,0 0 0-15,0 0 0 0,0 0-3 16,0 0-2-16,0 0-11 16,0-7-53-16</inkml:trace>
  <inkml:trace contextRef="#ctx0" brushRef="#br0" timeOffset="61572.4627">5731 10724 1752 0,'0'0'54'15,"0"0"-45"-15,0 0 13 16,0 0 11-16,0 0-10 15,-89 40-7-15,78-29-7 0,3 4-2 16,1 2-3-16,6 3 0 16,1 2-2-16,0-3 0 15,16-1 0-15,8-2-1 16,4-4 0-16,6-6 0 16,5-4 0-16,6-2 0 15,-3 0-1-15,-3-13 1 16,-5-4 0-16,-7-2-1 15,-6-3 0-15,-12 0 1 16,-6-2-1-16,-3-2 1 16,-3-1-1-16,-21 3 0 15,-6 2 0-15,-7 3 0 0,-2 6 0 16,1 8 0-16,6 4 0 16,15 1-1-16,7 0-3 15,7 13-15-15,3 2-31 16,3 2-4-16,13-6-160 15</inkml:trace>
  <inkml:trace contextRef="#ctx0" brushRef="#br0" timeOffset="61766.4473">6195 10757 1869 0,'0'0'42'16,"0"0"-35"-16,0 0 1 0,0 0 0 16,0 0-8-16,0 0 0 15,0 0-14-15,0 0-73 16,10 0-1205-16</inkml:trace>
  <inkml:trace contextRef="#ctx0" brushRef="#br0" timeOffset="62273.6408">6657 10604 1290 0,'0'0'581'16,"0"0"-544"-16,0 0-16 16,0 0-5-16,0 0-9 15,0 0-2-15,-61-4-2 16,41 19-1-16,0 5 1 16,-1 5-1-16,0 2 0 0,7 4-2 15,3 0 1 1,8 2-2-16,3 1 2 15,0 0-1-15,14-4 0 0,9 0 0 16,5-4 0-16,8-7-3 16,6-7-1-16,1-7-2 15,2-5 0-15,-6 0-2 16,-8-4 2-16,-9-9 4 16,-10-2 2-16,-7-2 0 15,-5 0 1-15,0 0 3 16,-12 0 1-16,-15 1 1 15,-3 4-5-15,-4 4 0 16,-2 4 0-16,8 4-1 16,7 0 0-16,6 0-1 15,6 12-6-15,6 2-8 0,3 3-15 16,0-4-33-16,10-4-80 16</inkml:trace>
  <inkml:trace contextRef="#ctx0" brushRef="#br0" timeOffset="62695.4377">7075 10654 1789 0,'0'0'136'0,"0"0"-116"15,0 0-11 1,0 0 9-16,0 0-8 0,0 0-8 16,0 0-2-16,0 22 0 15,0 8 1-15,0 4 1 16,0 0-2-16,-3-1 1 16,2-4 0-16,1-2-1 15,0-4 0-15,0-4 0 16,0-5 0-16,5-3 0 15,4-3 0-15,4-3 0 16,6-4 0-16,4-1 1 16,6 0 0-16,5 0-1 15,0 0 0-15,2-1 0 16,-3-2-3-16,-2 2-2 0,-4 0-3 16,-5 1-3-16,-5 0-2 15,-2 0-8-15,-8 0-21 16,-4 0-26-16,-3 0-176 15</inkml:trace>
  <inkml:trace contextRef="#ctx0" brushRef="#br0" timeOffset="62976.0829">7267 10780 1890 0,'0'0'44'16,"0"0"-40"0,0 0-1-16,0 0 7 0,0 0-7 15,0 0 1-15,-8 67-1 16,8-34 0-16,0 4-3 16,0-2 1-16,2-2 0 15,3-3-1-15,1-5 0 16,-2-5-7-16,2-4-2 15,0-7-1-15,-2-6-31 16,-2-3-38-16,1 0-494 16</inkml:trace>
  <inkml:trace contextRef="#ctx0" brushRef="#br0" timeOffset="63379.0168">7550 10758 1810 0,'0'0'33'0,"0"0"-27"15,0 0 0-15,0 0 11 16,-13 85-8-16,13-61-6 15,6 0-1-15,10-4 1 0,12-1 0 16,1-5 0-16,8-5-1 16,-2-5 0-16,-5-4-1 15,-4 0-1-15,-4 0 1 16,-7-11 0-16,-5-7 1 16,-7 0 1-16,-3-4 5 15,0-1 0-15,-21 0-1 16,-13-2-6-16,-8 2-1 15,-6 5 0-15,6 6 0 16,8 6 0-16,10 6 0 16,9 0-11-16,3 13-26 15,8 1-34-15,4-2-934 16</inkml:trace>
  <inkml:trace contextRef="#ctx0" brushRef="#br0" timeOffset="63740.6909">8411 10632 1922 0,'0'0'21'16,"0"0"-18"-16,0 0-1 15,0 0 6-15,0 0-5 16,0 0 1-16,112 72-3 16,-77-44 0-16,-4 1 1 15,0-1-2-15,-4-1 0 16,-3-4 0-16,-5-1-2 15,-5-8-8-15,-3-4-4 16,-5-4-4-16,-1-6-26 16,-5 0-21-16,0-3-789 15</inkml:trace>
  <inkml:trace contextRef="#ctx0" brushRef="#br0" timeOffset="64009.645">8664 10556 1908 0,'0'0'28'16,"0"0"-23"-16,0 0 0 16,0 0-5-16,0 0 2 15,-57 93 3-15,33-49-4 16,-1 3 0-16,3-1 0 15,2-2-1-15,2-5-1 0,7-2-1 16,4-7-4-16,1-6 0 16,4-9-7-16,2-4-11 15,0-5-20-15,0-6-33 16</inkml:trace>
  <inkml:trace contextRef="#ctx0" brushRef="#br0" timeOffset="64750.9712">9415 10561 1830 0,'0'0'22'0,"0"0"-13"0,0 0 13 16,0 0 11-16,0 0-18 15,0 0-4-15,-74-37-1 16,74 25-6-16,0 2 3 16,0-2 0-16,1 0-3 15,11 4-2-15,1 2-2 16,4 6 0-16,2 0-1 15,7 2 1-15,-1 16 0 16,-1 9 0-16,-3 4-1 16,-8 6 1-16,-4 3-1 15,-6 1-1-15,-3-2-2 0,0-1-2 16,-14-2-1 0,-11-4 3-16,-8-1 1 0,-7-6-3 15,-9-6-3-15,-2-8 0 16,3-8-4-16,7-3-1 15,8-1 12-15,18-15 0 16,6-3 2-16,8 0 10 16,1 2 6-16,0 2-6 15,7 5-4-15,7 3-3 16,6 5-2-16,7 2 0 16,6 0 0-16,1 14-1 15,5 6 0-15,-3 2 0 16,-4 2 0-16,2-1 0 0,-4 0 0 15,-1-6 0-15,1-1 0 16,0-3 1-16,-3-6-1 16,1-5 0-16,-5-2-11 15,-3 0-102-15</inkml:trace>
  <inkml:trace contextRef="#ctx0" brushRef="#br0" timeOffset="65106.7082">10608 10495 1868 0,'0'0'44'16,"0"0"-29"-16,0 0-5 16,0 0 4-16,0 0-5 15,0 0-6-15,27-5-2 16,0 5-1-16,3 0-2 0,3 0-2 15,-2 0-7-15,2 0-10 16,0 0-43-16,-2-3-46 16</inkml:trace>
  <inkml:trace contextRef="#ctx0" brushRef="#br0" timeOffset="65305.7348">10550 10643 753 0,'0'0'1072'15,"0"0"-1065"-15,0 0 4 0,0 0 20 16,112 25-10 0,-64-22-19-16,-1-2-2 0,-2 1-2 15,-5-2-36-15,-7 0-541 16</inkml:trace>
  <inkml:trace contextRef="#ctx0" brushRef="#br0" timeOffset="67853.6225">12254 10572 1805 0,'0'0'40'16,"0"0"-23"-16,0 0 11 16,0 0 2-16,0 0-14 15,0 0-10-15,0 0-2 16,-3-9-2-16,3 9-2 16,0 2-1-16,0 15 0 15,0 8 1-15,0 6 1 16,0 2 1-16,0 2-1 15,0 2 0-15,0-1 1 16,0-1-2-16,4 1 1 16,2-6 0-16,1 0-1 15,-2-5 0-15,-2-5 0 0,-1-3 1 16,2-5-1 0,-4-4 0-16,1-5 0 0,-1-1 0 15,0-2 0-15,0 0 1 16,0 0 0-16,0 0 0 15,0 0-1-15,0-2-6 16,0-11-36-16,0-4-170 16</inkml:trace>
  <inkml:trace contextRef="#ctx0" brushRef="#br0" timeOffset="68076.7312">12600 10752 1889 0,'0'0'29'16,"0"0"-20"-16,0 0 5 16,0 0 1-16,0 0-8 15,0 0-7-15,0-3 0 16,0 3-11-16,0 2-24 15,2 1-97-15</inkml:trace>
  <inkml:trace contextRef="#ctx0" brushRef="#br0" timeOffset="68803.6357">13187 10597 1814 0,'0'0'15'0,"0"0"-14"15,0 0 21 1,0 0 8-16,0 0-20 0,-91-15 5 16,85 6-1-16,2-1-4 15,1 0-2-15,3 0 3 16,0 1-4-16,0 0-1 16,0 1 0-16,0 2-2 15,9 0 0-15,0 4-1 16,0 2-1-16,3 0-2 15,1 0 0-15,4 11 0 16,1 9-1-16,-2 4 1 16,-3 5 0-16,-7 5-1 15,0 2 0-15,-6 1-1 0,0 1-1 16,-12-1-3-16,-13-1 2 16,-8-5-1-16,-7-6-2 15,-1-4 3-15,0-9 2 16,3-4 1-16,10-8 1 15,9 0 0-15,6 0 0 16,8-10 1-16,3-2 0 16,2-5 0-16,0 0 1 15,0 1-1-15,6 2 2 16,3 3 1-16,2 2-1 16,-2 3 0-16,1 4 0 15,2 0-3-15,5 2 0 0,3 0 0 16,3 4 0-16,5 9 0 15,-1 1 0-15,-2 2 0 16,2 1 0-16,-3 0 0 16,-4-2 0-16,-4 0-1 15,-3-3-1-15,-2-2-3 16,-4-1-1-16,2-6-5 16,-3 1-10-16,2-4-20 15,2 0-40-15,0 0-1077 16</inkml:trace>
  <inkml:trace contextRef="#ctx0" brushRef="#br0" timeOffset="69544.4799">13653 10502 1741 0,'0'0'77'16,"0"0"-67"-16,0 0 10 0,0 0 11 15,0 0-16-15,0 0-8 16,-42 3 0-16,35 7 0 16,2 0 1-16,2 1-3 15,0 2 0-15,2 1 0 16,-1 2-1-16,2 1 2 16,0 1-1-16,0 2 2 15,13 0-3-15,1 0 0 16,5-1-2-16,2-1 1 15,2 1-2-15,0-2 1 16,1 3 0-16,-3-2-2 16,-3-1 0-16,0 0 1 15,-6 0-1-15,-5 0-3 16,-2-1-4-16,-5 0 4 16,0 0-6-16,-9-3 2 0,-16 1 3 15,-7-4-3-15,-4-4-4 16,1-3 6-16,2-3 3 15,6 0 2-15,9-4 0 16,14-8 2-16,4-2 3 16,0-6 1-16,14-2-3 15,8 0-1-15,1-2-1 16,1 0-1-16,0-1 1 16,-1 2-1-16,-1-4 0 15,-2 4 0-15,-3-3 0 0,-4-1 1 16,-7-3-1-16,-4 0 0 15,-2 4 0-15,0 0 0 16,-15 6 0-16,-8 1 1 16,0 6-1-16,-3 3 0 15,1 4 1-15,2 6 0 16,0 0-1-16,5 2-1 16,4 14-14-16,9-1-33 15,5 0-143-15</inkml:trace>
  <inkml:trace contextRef="#ctx0" brushRef="#br0" timeOffset="71022.9481">14209 10660 1797 0,'0'0'53'15,"0"0"-36"-15,0 0 9 0,0 0 3 16,0 0-20 0,0 0-4-16,-30 21-4 0,23-3 1 15,1 1 1-15,3 6-1 16,1-1-1-16,2 2 2 15,0 3-2-15,2-2-1 16,14-3 1-16,5 0-1 16,5-3 1-16,3-4-1 15,6-6-1-15,1-4 1 16,4-5-1-16,-3-2 0 16,-6 0 1-16,-4-7 1 15,-9-8 0-15,-5-4-1 16,-8-6 1-16,-5-3 0 0,0-6 3 15,-14-3 1-15,-14-1-1 16,-6 1 1-16,-8 6-2 16,2 7-2-16,2 9-1 15,12 10 0-15,6 5-3 16,11 5-18-16,8 12-42 16</inkml:trace>
  <inkml:trace contextRef="#ctx0" brushRef="#br0" timeOffset="71758.022">15551 10611 1842 0,'0'0'29'0,"0"0"-12"15,0 0 14-15,0 0-13 16,0 0-7-16,0 0-10 16,0 0 2-16,65-10-3 15,-25 10 1-15,6 0-1 16,1 0 0-16,2 0 1 16,1 0-3-16,-3 0 3 0,-7 0-1 15,-6 0 0-15,-11 0 0 16,-7 0 0-16,-7 0 0 15,-5 0-1-15,0 0 0 16,-4 0-2-16,0 0-3 16,0 0-12-16,0 0-17 15,0 0-39-15,0-2-227 16</inkml:trace>
  <inkml:trace contextRef="#ctx0" brushRef="#br0" timeOffset="72125.0193">15899 10360 1846 0,'0'0'29'0,"0"0"-24"15,0 0 6-15,0 0-1 16,0 0-2-16,0 0 2 16,91 31-3-16,-48-12-2 15,-3-1-2-15,0 1-2 16,-2 1 3-16,-11-1-3 0,-6 0-1 16,-10 1 1-1,-4 1-1-15,-7 1 0 0,0 3 1 16,-12 1-1-1,-15 3 1-15,-4 0-1 0,-7 0 0 16,-1 0 1-16,7 0-1 16,3 0-8-16,13-5-28 15,12-5-72-15</inkml:trace>
  <inkml:trace contextRef="#ctx0" brushRef="#br0" timeOffset="72937.1296">17278 10428 1881 0,'0'0'33'16,"0"0"-24"-16,0 0 5 16,0 0 0-16,0 0-5 15,0 0-6-15,0-1-3 16,0 18 1-16,0 8 0 0,7 6 0 16,-4 3 0-16,6 4-1 15,-3 1 1-15,2 2-1 16,-3-1 1-16,1-2-1 15,-1-4 0-15,-2-4 0 16,2-5 1-16,-3-5-1 16,1-6 0-16,-3-4 0 15,0-5 0-15,0-4-1 16,0-1 0-16,0 2 1 16,0-2-3-16,1 0-2 15,-1 0-8-15,0 0-19 16,0-4-206-16</inkml:trace>
  <inkml:trace contextRef="#ctx0" brushRef="#br0" timeOffset="75436.0653">5747 12264 1844 0,'0'0'52'0,"0"0"-24"0,0 0-8 16,0 0-6-16,0 0-4 15,0 0-5-15,0 0-2 16,-56-17-3-16,45 34 0 15,2 4-1-15,2 4 1 16,5 1 0-16,2-1 0 16,0-1 0-16,3-1-1 15,15-3 1-15,5-4-1 16,3-5 1-16,7-4 1 16,4-7-1-16,-1 0 0 15,-1-2 0-15,-5-15 0 16,-2-1-1-16,-9-4 1 0,-5-1 0 15,-7-2 1 1,-7 0-1-16,0-2 1 0,-7 2-1 16,-17-1-1-16,-6 4 1 15,3 3 1-15,-3 9-1 16,8 5-1-16,1 5 0 16,4 0-1-16,7 8-9 15,0 9-9-15,8-3-30 16,2-2-98-16</inkml:trace>
  <inkml:trace contextRef="#ctx0" brushRef="#br0" timeOffset="75646.6917">6186 12262 1780 0,'0'0'102'16,"0"0"-67"-16,0 0-10 16,0 0-10-16,0 0-9 15,0 0-6-15,0 3-5 16,0-2-34-16,0-1-247 16</inkml:trace>
  <inkml:trace contextRef="#ctx0" brushRef="#br0" timeOffset="76746.3997">6939 12138 1593 0,'0'0'170'15,"0"0"-143"-15,0 0-4 16,0 0 16-16,0 0-11 16,0 0-5-16,-40 0-8 15,30 0-5-15,-2-7 1 0,4-1-2 16,2 0-2-16,0 0-2 16,5-1 0-16,-1 3-1 15,2 1-1-15,0 3-1 16,0 2 0-16,0 0-1 15,0 0-1-15,6 0 0 16,11 0 0-16,6 12 0 16,-2 5-1-16,0 4 1 15,-2 4 0-15,-8-1-1 16,-3 2 0-16,-7 2-1 16,-1 1-2-16,-4 1 0 15,-19-1 0-15,-10-2-1 16,-7-4 1-16,-5-4 1 15,-1-5-2-15,3-7 0 0,11-7 3 16,7 0 2-16,6 0 1 16,7-11-1-16,-1-2 2 15,11 1-1-15,2 0 2 16,0 2-2-16,0 2 0 16,0-1-1-16,7 4 0 15,2-1 0-15,3 5 0 16,1 1 0-16,4 0 1 15,4 0-1-15,3 0 1 16,8 10 0-16,3 1 0 16,-2 2 0-16,1 0 0 0,-1 2 0 15,-5-1-1 1,-3-2 0-16,-2-1 1 16,-8-1-1-16,-4-5 0 15,-6-1 0-15,0-3 0 0,-4-1 1 16,-1 0-1-16,1 0 0 15,-1 0 0-15,2 0 0 16,1 2-1-16,3-1-11 16,1-1-8-16,1 0-50 15,-2 0-155-15</inkml:trace>
  <inkml:trace contextRef="#ctx0" brushRef="#br0" timeOffset="77595.4864">7415 12175 1786 0,'0'0'25'0,"0"0"-4"15,0 0 10-15,0 0-9 16,0 0-6-16,0 0-6 16,-35-10-3-16,27 10-5 15,0 0 0-15,-1 5-1 16,2 1-1-16,-2 3 0 16,6-3 0-16,1 1-1 15,2 1 1-15,0 2 0 16,0-2 1-16,5 3 2 15,10 1 1-15,3 1 3 16,3-2-2-16,4 0-1 0,0-2 0 16,-1 0-2-16,3 3-1 15,-2 1-1-15,-2-1 1 16,-1 2-1-16,-6 1 0 16,-2-1 0-16,-5 3 0 15,-5 0 0-15,-4-2-3 16,0 0 1-16,-1 2 1 15,-17-1-1-15,-6-2 1 16,-6-1-3-16,-4-5 3 16,4-4-2-16,2-4 2 15,7 0 1-15,5-4 1 16,8-13 1-16,8-3-1 16,0-5 0-16,0 0 1 0,18 1-2 15,0 1 0-15,4-1 0 16,2 5 0-16,-3-1 1 15,1 1-1-15,-2 1-1 16,-7 2 1-16,-3 1 0 16,-5-2 1-16,-5 0 0 15,0 0 0-15,0 0 0 16,-13 0-1-16,-5 5 0 16,-5 2 0-16,1 2-1 15,2 7 1-15,4 1 0 16,7 0-5-16,5 0-8 0,4 12-20 15,0 2-8-15,0 0-33 16,14-1-844-16</inkml:trace>
  <inkml:trace contextRef="#ctx0" brushRef="#br0" timeOffset="77992.6182">7909 12230 1810 0,'0'0'55'0,"0"0"-44"0,0 0 14 16,0 0 1-16,0 0-19 16,0 0-5-16,-60 52-1 15,60-32 1-15,0 3 1 16,0-2-2-16,12-1 0 15,7 0 0-15,2-3-1 16,-1-4 0-16,2-6-1 16,2-4 0-16,-2-3-1 15,2 0 1-15,-3-7 1 16,-3-9 1-16,-5-2-1 16,-5-3 1-16,-8-4 1 15,0 2 5-15,-3 0-4 16,-17-3-2-16,-8 6-1 0,3 3 0 15,1 8-1-15,2 6 1 16,9 3-12-16,3 0-21 16,3 12-42-16,7 2-756 15</inkml:trace>
  <inkml:trace contextRef="#ctx0" brushRef="#br0" timeOffset="78278.7931">8377 12165 1798 0,'0'0'131'15,"0"0"-111"-15,0 0-13 16,0 0 1-16,0 0-7 15,0 0-1-15,52 33 2 16,-18-4-1-16,1-1-1 16,0 3 1-16,-2-2-1 15,-5-3-1-15,-3-3-11 16,-3-4-11-16,-4-5-17 16,-6-6-58-16</inkml:trace>
  <inkml:trace contextRef="#ctx0" brushRef="#br0" timeOffset="78488.0386">8647 12158 1835 0,'0'0'27'0,"0"0"-16"15,0 0 12-15,-79 55-3 16,60-24-14-16,3 4-4 15,3 3-1-15,3-2-1 16,4-3 0-16,6-3-21 16,0-5-50-16,0-8-279 15</inkml:trace>
  <inkml:trace contextRef="#ctx0" brushRef="#br0" timeOffset="78984.7637">9173 12165 1637 0,'0'0'229'15,"0"0"-199"-15,0 0-5 16,0 0 1-16,0 0-10 16,0 0-7-16,-1-11-5 15,8 7-3-15,9 2-1 16,5 1 0-16,2 1 0 15,-2 0 0-15,-6 0 0 16,-4 7 0-16,-3 6-2 16,-6 4 0-16,-2 3-2 15,0 6 0-15,-15 4 2 16,-3-1 0-16,-3-3 2 0,3-2-1 16,6-5 1-1,6-4 0-15,3-2 0 0,3-4 0 16,0-2-1-16,6-3 1 15,21-2 1-15,10-2 0 16,12 0-1-16,1 0-6 16,-1-11-66-16</inkml:trace>
  <inkml:trace contextRef="#ctx0" brushRef="#br0" timeOffset="79712.8342">10414 11960 1799 0,'0'0'82'0,"0"0"-63"15,0 0-1-15,0 0 3 16,0 0-13-16,0 0-6 0,77 0-1 16,-31 0 0-16,3 0 0 15,5 4-1-15,-2-1-1 16,-4 3-9-16,-8 1-20 15,-13 2-35-15,-11-2-67 16</inkml:trace>
  <inkml:trace contextRef="#ctx0" brushRef="#br0" timeOffset="79921.1451">10431 12150 1870 0,'0'0'47'16,"0"0"-39"-16,0 0-4 16,0 0 2-16,83-9-4 15,-36 3-2-15,9 3 0 16,3 3-1-16,-4 0-1 16,-6 0-24-16,-6 0-54 15,-8 0-439-15</inkml:trace>
  <inkml:trace contextRef="#ctx0" brushRef="#br0" timeOffset="81586.9261">12315 11894 1781 0,'0'0'96'16,"0"0"-78"-16,0 0-1 15,0 0-1-15,0 0-10 16,0 0-3-16,0 0-2 0,-63 56 0 16,54-30 2-16,4 3-2 15,2 0-1-15,3-1 0 16,0 0 1-16,5-3 0 16,15-2-1-16,10-4 0 15,6-5 0-15,2-8 1 16,-1-4-2-16,-2-2 0 15,-4-2 0-15,-6-13 1 16,-7-4 2-16,-4-3-2 16,-7-3 0-16,-7-3 0 15,0-1 1-15,-2-5-1 16,-20 4 2-16,-3-2 1 16,-4 5-2-16,1 8-1 0,4 6 0 15,5 8-1 1,6 5 0-16,6 0-6 0,6 14-19 15,1 6-31-15,4-3-104 16</inkml:trace>
  <inkml:trace contextRef="#ctx0" brushRef="#br0" timeOffset="81796.8774">12862 12022 1872 0,'0'0'46'15,"0"0"-33"-15,0 0-6 16,0 0-2-16,0 0-5 16,0 0-4-16,0-11-30 15,3 11-114-15</inkml:trace>
  <inkml:trace contextRef="#ctx0" brushRef="#br0" timeOffset="82388.0355">13164 11826 1876 0,'0'0'17'0,"0"0"-9"16,0 0 5-16,0 0-7 16,0 0-4-16,0 0-1 15,-36 43-1-15,36-26 1 16,0 0-1-16,0-1 0 15,0-2 0-15,10 0 0 16,0-4-3-16,1-1 0 16,0-3 1-16,-1-2 2 15,0-1 0-15,1-2 0 0,2-1 0 16,1 0 0-16,3 0 2 16,2 0 0-16,-1 0 2 15,4 0 2 1,-4 0 1-16,2 0-2 0,-2 0 1 15,-4 3-2-15,-4 0-2 16,2 1 0-16,-3 2-1 16,0 3 0-16,0-2 0 15,0 3 0-15,-3 2-1 16,-3-1 0-16,-1 0 0 16,-2 1 0-16,0 2 0 15,0-2-1-15,-7 1 0 16,-6 0 0-16,-3-3 0 0,-5 0 0 15,0-3 1-15,0-3-1 16,2-1 0-16,2-3-2 16,1 0-6-16,2 0-4 15,1 0-20-15,4 0-25 16,5-8-221-16</inkml:trace>
  <inkml:trace contextRef="#ctx0" brushRef="#br0" timeOffset="82629.529">13217 11811 1854 0,'0'0'61'0,"0"0"-45"16,0 0-8-16,0 0 0 15,0 0-5-15,0 0-2 16,116-26-1-16,-69 26 0 16,2 0 0-16,3 5-8 15,-4-1-39-15,-1-1-62 16</inkml:trace>
  <inkml:trace contextRef="#ctx0" brushRef="#br0" timeOffset="83146.9616">13967 11775 1829 0,'0'0'50'0,"0"0"-24"15,0 0-3-15,0 0-8 0,0 0-5 16,0 0-5-16,-96 5 0 16,74 12-2-16,3 7-1 15,0-1-1-15,2 8 0 16,4-1-1-16,1 4 0 15,6 3 0-15,4-1 0 16,2 0 0-16,0-2-2 16,19-4-1-16,9-5-5 15,5-7 2-15,5-6-4 16,0-8 1-16,-4-4 3 16,-7 0 5-16,-8-4 1 15,-11-11 0-15,-4-3 3 16,-4-4-1-16,0 0 4 0,-16-2-3 15,-13 2-1-15,-2 3 0 16,0 6-2-16,4 6-1 16,9 7-2-16,2 0-7 15,5 7-24-15,5 9 1 16,5 0-23-16,1-4-289 16</inkml:trace>
  <inkml:trace contextRef="#ctx0" brushRef="#br0" timeOffset="83568.3734">14318 11916 1854 0,'0'0'43'16,"0"0"-34"-16,0 0 3 16,0 0 3-16,0 0-10 15,0 0-2-15,-63 68-2 16,63-45 1-16,0-1-1 16,11 0-1-16,8-1 1 15,6-5-1-15,4-2 0 0,2-4 1 16,0-5 0-1,1-5-1-15,-4 0 0 0,-4 0 1 16,-6-13 0-16,-6-1 2 16,-10-5 3-16,-2-4 2 15,-4-3 0-15,-22-2-4 16,-4 0-1-16,-3 4-1 16,1 5-2-16,7 12 0 15,6 7-2-15,5 0-19 16,6 14-18-16,8 0-126 15</inkml:trace>
  <inkml:trace contextRef="#ctx0" brushRef="#br0" timeOffset="84638.1246">15460 11923 1470 0,'0'0'353'16,"0"0"-320"-16,0 0-4 0,0 0 4 15,0 0-16 1,0 0-9-16,0 0-5 0,36 0 0 16,6 0-1-16,9 0-1 15,5-2 0-15,4-1-1 16,1 1 0-16,-3 0 0 16,-4 2 0-16,-8 0 1 15,-8 0-1-15,-11 0 0 16,-11 0 0-16,-9 0 0 15,-6 0 1-15,-1 0-1 16,0 0 0-16,0 0-1 16,0 0-2-16,0-1-5 15,0-3-5-15,0 0-19 16,-1-4-63-16</inkml:trace>
  <inkml:trace contextRef="#ctx0" brushRef="#br0" timeOffset="84971.9128">15901 11725 1536 0,'0'0'304'16,"0"0"-265"-16,0 0-5 15,0 0-7-15,0 0-14 0,0 0-5 16,-11-7-5-1,13 7-3-15,15 4 0 0,8 9 3 16,10 3 1-16,2 4-1 16,4-3-2-16,-1 3 1 15,-1 2-1-15,-8-1 0 16,-6 3-1-16,-8-1 0 16,-11 0-3-16,-6-1-3 15,0 2 2-15,-27 0 3 16,-10 0-3-16,-11 0 0 15,-2-4-10-15,7 0-26 16,9-3-40-16,19-4-227 16</inkml:trace>
  <inkml:trace contextRef="#ctx0" brushRef="#br0" timeOffset="85572.6684">17100 11792 1846 0,'0'0'36'0,"0"0"-27"16,0 0 10-16,0 0-1 15,0 0-13-15,0 0-2 0,-60 57-2 16,60-31 0 0,0 0 0-16,3 1-1 15,18 0 2-15,7-3-1 16,8-2-1-16,3-5 1 0,3-4 0 15,1-5-1-15,-7-6-1 16,0-2 1-16,-7 0 0 16,-8-10 2-16,-9-7-1 15,-6-3 4-15,-6-7 0 16,-1-4-1-16,-22-2-3 16,-10-4-1-16,-7 4 2 15,-2 8-1-15,-1 8-1 16,9 13-1-16,9 4-21 15,17 1-82-15</inkml:trace>
  <inkml:trace contextRef="#ctx0" brushRef="#br0" timeOffset="86818.322">5797 13532 1698 0,'0'0'80'15,"0"0"-41"-15,0 0 0 16,0 0-15-16,0 0-9 15,0 0-6-15,0 0-3 16,0 0 0-16,-72 86-1 16,69-61-3-16,3 3 1 15,0-2 0-15,3 0-2 16,13-2 1-16,2-3-1 16,6-6 0-16,6-2 0 0,3-7 0 15,0-5 0-15,-2-1 0 16,-1-1 0-16,-6-16 0 15,-8-4-1-15,-3-2 1 16,-8-2-1-16,-2-2 1 16,-3 1 0-16,0 0-1 15,-15 1 0-15,-7 0 0 16,-4 4 0-16,1 4 0 16,1 5 0-16,5 9-1 15,2 3-2-15,7 0-17 16,2 5-23-16,6 7-81 15</inkml:trace>
  <inkml:trace contextRef="#ctx0" brushRef="#br0" timeOffset="87108.7092">6390 13584 1866 0,'0'0'59'0,"0"0"-45"0,0 0 5 15,0 0 0-15,0 0-10 16,0 0-9-16,-5-2 0 15,5 2 0-15,0 0-14 16,0 0-18-16,0 10-22 16,-2-1-170-16</inkml:trace>
  <inkml:trace contextRef="#ctx0" brushRef="#br0" timeOffset="87677.9461">6765 13481 1816 0,'0'0'65'16,"0"0"-54"-16,0 0-6 15,0 0 4-15,0 0-7 16,0 0-2-16,-15 2 0 16,15 11 2-16,-3-1-2 15,3 2 0-15,0-2 0 16,0 2 0-16,0-3 0 16,3-2-1-16,7-4 1 0,-1 0 0 15,6-4 1 1,0-1 0-16,1 0 0 15,2 0 0-15,2 0 0 0,-3 0 2 16,2 0 0-16,-1 0 3 16,-1 0 2-16,0-1-2 15,-3 1-1-15,-2 0-2 16,-2 0-1-16,0 0 0 16,-3 0-2-16,2 7 1 15,-1 4 0-15,-1 2 0 16,2 2-1-16,-1 2 0 15,-2 0 0-15,-5 1 1 16,-1 0-1-16,0 2-1 0,-3-1 1 16,-15-2 0-16,-5-1 0 15,-3-3-1-15,-4-1-2 16,0-5-3 0,5-3-3-16,2-4-6 0,3 0-12 15,3 0-5-15,7-6-80 16</inkml:trace>
  <inkml:trace contextRef="#ctx0" brushRef="#br0" timeOffset="87905.2111">6762 13455 1856 0,'0'0'58'15,"0"0"-40"-15,0 0-11 16,0 0-1-16,0 0-1 16,89-59-5-16,-44 55 0 15,1 4-1-15,6 0-3 16,8 0-23-16,3 4-20 16,-2 1-130-16</inkml:trace>
  <inkml:trace contextRef="#ctx0" brushRef="#br0" timeOffset="88317.8905">7555 13433 1806 0,'0'0'39'16,"0"0"-9"-16,0 0 5 15,0 0-9-15,0 0-11 16,0 0-4-16,-92 33 0 15,75-20-2-15,-2 6-4 16,1 3 0-16,2 2-5 16,-1 3 1-16,7 3 0 15,2 3-1-15,7 1 0 16,1-1 0-16,0-4-1 16,16 0-2-16,7-9-3 15,3-3-2-15,4-8 5 16,0-1-4-16,0-8 1 0,-5 0 3 15,-4 0 0-15,-6-14 3 16,-6-2 0-16,-9-3 0 16,0-4 2-16,-6 0-1 15,-15-1 1-15,-1 3 0 16,-2 5-2-16,4 5 1 16,5 6-2-16,7 5-1 15,0 0-7-15,5 5-21 16,2 7-16-16,1 0-92 15</inkml:trace>
  <inkml:trace contextRef="#ctx0" brushRef="#br0" timeOffset="88717.3222">7951 13562 1839 0,'0'0'77'15,"0"0"-59"-15,0 0-6 16,0 0 3-16,0 0-8 16,-83 4-5-16,79 13-2 15,0 4 0-15,4 1 0 0,0 6 0 16,8-2 0-16,10 0-1 15,3-3 0-15,4-5-2 16,1-6-4-16,2-5 2 16,-3-7-1-16,1 0 3 15,-5-11 1-15,-8-11 2 16,-4-1 0-16,-9-3 2 16,0-3 1-16,-2 3 0 15,-18 1 1-15,-4 5-2 16,-4 4-2-16,2 2-1 15,4 6-5-15,2 7-21 16,7 1-65-16</inkml:trace>
  <inkml:trace contextRef="#ctx0" brushRef="#br0" timeOffset="89053.003">8395 13511 1939 0,'0'0'22'16,"0"0"-14"-16,0 0 5 0,0 0-3 15,0 0-9-15,0 0-1 16,52 33 2-16,-21-9 0 16,1 5-2-16,-4 0 1 15,-3 0-2-15,-2 0 0 16,-2-2-5-16,-4-8-12 16,-7-3 3-16,3-8-12 15,-3-7-15-15,-1-1-58 16</inkml:trace>
  <inkml:trace contextRef="#ctx0" brushRef="#br0" timeOffset="89254.5184">8689 13475 1797 0,'0'0'23'15,"0"0"-6"-15,0 0 5 16,0 0-1-16,-85 50-14 15,64-24-3-15,1 5-3 16,1 1 0-16,3 5-2 16,2-1-1-16,4-2-22 15,4-5-39-15,3-5-1023 16</inkml:trace>
  <inkml:trace contextRef="#ctx0" brushRef="#br0" timeOffset="89719.6089">9026 13526 1894 0,'0'0'17'16,"0"0"-11"-16,0 0 1 16,0 0 6-16,0 0-11 15,0 0-2-15,60-25 1 16,-44 25-1-16,-2 0 0 15,-1 0 0-15,-3 7 0 16,-7 5-1-16,-3 2-1 16,0 6 2-16,-6 5-1 15,-12 0 1-15,-4 2 1 16,7-3-1-16,2-3 0 16,7-6 0-16,6-2 0 0,0-4 0 15,0-4-1 1,10 0 1-16,11-2 1 0,10-3 0 15,8 0-1-15,6-2-36 16,3-12-131-16</inkml:trace>
  <inkml:trace contextRef="#ctx0" brushRef="#br0" timeOffset="90204.7447">10632 13397 1814 0,'0'0'75'0,"0"0"-47"16,0 0-6-16,0 0-4 15,0 0-6-15,0 0-4 16,6-5-6-16,15 5-1 16,7 0 1-16,7 0-2 15,7 0-4-15,7 0-7 16,2 0-13-16,-5-1-36 15,-13-1-140-15</inkml:trace>
  <inkml:trace contextRef="#ctx0" brushRef="#br0" timeOffset="90372.9577">10657 13493 1810 0,'0'0'53'16,"0"0"-32"-16,0 0 18 15,0 0-17-15,0 0-13 16,0 0-5-16,103 0-4 16,-61 0 0-16,1-2-31 15,-2-3-119-15</inkml:trace>
  <inkml:trace contextRef="#ctx0" brushRef="#br0" timeOffset="92118.5809">12297 13372 1889 0,'0'0'32'0,"0"0"-17"15,0 0 6-15,0 0-5 16,0 0-8-16,0 0-4 15,0 0-3-15,-4-2-1 16,4 2-1-16,0 5-2 16,0 12 2-16,0 7 1 15,0 2 0-15,0 2 0 16,0 3 0-16,0 0 1 16,0 1-1-16,1-4 1 15,4-3-1-15,-3-4 1 16,0-4 0-16,-1-4-1 15,-1-6-2-15,2-2 1 16,-1-3-7-16,0 0-4 16,1-2-10-16,1 0-24 15,-1-9-41-15</inkml:trace>
  <inkml:trace contextRef="#ctx0" brushRef="#br0" timeOffset="92321.0871">12664 13493 1925 0,'0'0'25'0,"0"0"-14"0,0 0 7 16,0 0-12-16,0 0-6 15,0 0-3-15,0-2-20 16,4 2-52-16,7 0-500 15</inkml:trace>
  <inkml:trace contextRef="#ctx0" brushRef="#br0" timeOffset="92653.0005">12998 13314 1917 0,'0'0'31'0,"0"0"-23"15,0 0 3-15,0 0-3 16,0 0-8-16,0 0 1 16,-3 36-1-16,3-6 3 15,0-1-2-15,0 1-1 16,4-2 2-16,2-2-2 15,-1-5 1-15,-2-3-1 16,0-2 0-16,0-6-2 16,-1-3-2-16,2-4-3 15,-3 0-5-15,-1-3-6 16,3 0-10-16,2 0-38 16,2 0-280-16</inkml:trace>
  <inkml:trace contextRef="#ctx0" brushRef="#br0" timeOffset="93066.0834">13316 13369 1867 0,'0'0'43'0,"0"0"-28"16,0 0 1-16,0 0-3 0,0 0-6 16,0 0-6-1,49-23 0-15,-34 23-1 0,1 0 0 16,-2 0 0-16,-1 9 1 16,-4 3-1-16,-3 4-1 15,-4 2 0-15,-2 4 0 16,0 2-1-16,-11 1 0 15,-8 0 2-15,0-2 0 16,2-1-1-16,3-5 1 16,4-3 0-16,5-4 0 15,4-3 0-15,1 0-2 16,0-1 1-16,6-5 1 0,18-1 0 16,7 0 2-1,10 0-2-15,11-8-7 0,6-4-16 16,4-1-79-16</inkml:trace>
  <inkml:trace contextRef="#ctx0" brushRef="#br0" timeOffset="93769.3785">14018 13389 1841 0,'0'0'47'15,"0"0"-20"-15,0 0-3 16,0 0-6-16,0 0-8 16,0 0-7-16,-37 0-2 15,28 13-1-15,-1 3 1 16,5 2-1-16,2 2-1 15,3 1 0-15,0 2 1 16,13-1 0-16,7-3-2 0,4-1-1 16,-1-4 1-16,3-5 0 15,-1-6 0-15,-1-3 1 16,2 0 1-16,-3-2 0 16,-6-13 0-1,1-2 0-15,-9-2 0 0,-6-2 5 16,-3-2 4-16,0-6-5 15,-9-2 1-15,-8 3 0 16,-7 0-2-16,0 9 0 16,-2 9-2-16,-6 5-1 15,-2 5-9-15,-2 3-18 16,6 14-26-16,12 0-931 16</inkml:trace>
  <inkml:trace contextRef="#ctx0" brushRef="#br0" timeOffset="95486.3167">15065 13408 1623 0,'0'0'193'16,"0"0"-157"-16,0 0-9 0,0 0 5 16,0 0-12-1,0 0-9-15,0 0-5 0,-13-11-6 16,32 10 1-16,14-1-1 15,16 0 1-15,12-1 0 16,5 0-1-16,7-3 1 16,-3 1-1-16,0-3 0 15,-3 1-1-15,-7 0 1 16,-9 0 0-16,-15 2 1 16,-13 0-1-16,-12 2 0 15,-8 0 0-15,-3 2 0 16,0 0 2-16,0-1-1 15,0 1-1-15,0 1 0 16,1 0-2-16,4 0-17 0,2 0-31 16,2 7-34-16</inkml:trace>
  <inkml:trace contextRef="#ctx0" brushRef="#br0" timeOffset="96567.4721">15508 13147 1730 0,'0'0'86'0,"0"0"-68"16,0 0 8-16,0 0 5 16,0 0-6-16,0 0-14 15,2 0-6-15,9 0-2 16,8 8 2-16,6 5 5 16,3 0-5-16,5 2-2 0,2-1-1 15,6 5 1-15,1-1-2 16,1 3-1-16,-4-4 0 15,-5 0 1-15,-9-3-1 16,-8 2-1-16,-7-4 1 16,-5 4 0-16,-5-1 0 15,0 6 0-15,-13-1 0 16,-10 4 0-16,-10 2 0 16,-5-1 0-16,-1 4-4 15,0-1-10-15,11 0-20 16,7-1-50-16,15-1-387 15</inkml:trace>
  <inkml:trace contextRef="#ctx0" brushRef="#br0" timeOffset="96993.6376">16779 13321 1891 0,'0'0'54'15,"0"0"-41"-15,0 0 2 16,0 0 1-16,0 0-10 16,0 0-6-16,0 17-1 15,0 11 0-15,0 8 2 16,0 2 0-16,0 1-1 16,-1-4 1-16,1-3-1 15,0-3 0-15,0-7-1 16,0-5-1-16,0-5 0 15,0-9-1-15,0 1 2 16,0-4-1-16,0 0 1 0,0 0-9 16,0-7-13-16,6-12-83 15</inkml:trace>
  <inkml:trace contextRef="#ctx0" brushRef="#br0" timeOffset="100804.2434">19039 6213 1795 0,'0'0'28'0,"0"0"-28"16,0 0 4-16,0 0 18 16,0 0-12-16,0 0-6 15,0 0-4-15,-2 42 10 16,2-25-1-16,0 0-2 16,0 3-3-16,0 4 3 15,0 1-1-15,0 3 1 16,0 2-2-16,0 1-2 15,2 0 0-15,-1 2-2 16,1 1 2-16,-1 0-2 16,1 4 2-16,1-3 0 0,0 0-3 15,1-1 3-15,1-1-2 16,-2 1-1-16,2 0 1 16,0 3 0-16,0 3-1 15,-1 0 1-15,-1 5-1 16,2-4 1-16,-2 1-1 15,2-5 0-15,-2 0 0 16,0 0 0-16,0-2 1 16,0 2-1-16,0 1 0 15,-1-1 0-15,3 1 1 16,-2-1-1-16,-2-2 0 0,2-3 0 16,-3 1 0-16,1-2 0 15,-1 1 0-15,0 1 0 16,2 5 0-16,1-1 0 15,-1 3 0-15,3 1 0 16,0 3 0-16,2 0 0 16,0-1 0-16,3 2 0 15,-1 1 0-15,-2 2 0 16,3 4 0-16,-1 0 0 16,-1-1 0-16,1-2 0 15,-5-5 1-15,-1 0-1 16,-1-2 0-16,1 2-1 15,-2 0 1-15,0 2 1 0,-1 2-1 16,0-2-1-16,0-3 1 16,0-1 1-16,0-1-1 15,0-3 0-15,0-4 0 16,0 2 0-16,0-4-1 16,0 2 1-16,0 0 1 15,0-3-1-15,0 1 0 16,0-5 0-16,0-3 0 15,0-3 0-15,0-5 0 16,0 0 0-16,0-2 0 16,0-2 0-16,0-2 0 15,0-3 0-15,2-3 0 0,-2-1 0 16,0 0 0-16,0-3 0 16,2 2 0-16,-1 1 0 15,1-2-7-15,-2-1-65 16</inkml:trace>
  <inkml:trace contextRef="#ctx0" brushRef="#br0" timeOffset="102980.1688">19289 9151 1724 0,'0'0'45'0,"0"0"-22"15,0 0 9-15,0 0 0 16,0 0-15-16,0 0-5 16,0 0-5-16,0 0 3 0,0 0-4 15,0 0-1 1,0 0-2-16,0 0-1 0,0 0-2 15,0 0 0-15,0 0 0 16,0 0 1-16,0 9-1 16,0 5 1-16,0 2 2 15,0 2-1-15,0 1 1 16,0-2-1-16,0 3 0 16,0 2-1-16,0 2 0 15,0 0-1-15,0 3 0 16,0 1 1-16,0 2-1 15,0 1 1-15,0 1-1 16,0 1 0-16,-1-1 0 16,-2-1 0-16,1-2 0 15,1 3 0-15,1-3 0 16,0 2 0-16,0-2 0 0,0-2 0 16,0 1 0-16,0-1 0 15,0-1 1-15,0 2-1 16,0-2 0-16,0 3 0 15,0-4 0-15,0 0 0 16,0 0 0-16,1 0 0 16,2-1-1-16,-1-2 2 15,-1 3-1-15,1 0 0 16,-1-1 0-16,2-1 0 16,2 0 0-16,-2 2 0 15,3 2 0-15,-2 1 0 0,-1 1 0 16,0 2 0-16,-3 1 0 15,2 2 0 1,-1 0 0-16,1 0 0 0,-1-1 0 16,-1-1 0-16,0 0 0 15,0-1 0-15,0 1 0 16,0 3 0-16,0 0 0 16,0 3 0-16,-4 2 0 15,-2-2 0-15,0 4 0 16,-2-4 0-16,2-1 0 15,3-2 0-15,-1 0 0 16,-1-2 0-16,2-1-1 16,-2 1 1-16,0 3 0 0,2 1-1 15,-3 1 0 1,1 1 1-16,2 0-1 0,-1-3 2 16,-2 4-2-16,2 1 1 15,2 2-2-15,2 3 2 16,0-1-1-16,0-2-1 15,0-1 1-15,0-2 1 16,0 1-1-16,0-2 0 16,0 1 1-16,0 4 0 15,-2 0 0-15,2 1 0 16,0 0 0-16,0-1 0 16,0 0 0-16,0 0 0 15,0 0 0-15,0-3-1 16,0-1 0-16,4 0-1 0,-1-2 0 15,0-1 0-15,1-4-1 16,-1-2 1-16,-3-4 0 16,0-4 2-16,0-4-2 15,0-5-1-15,0-1 2 16,0-4 0-16,0-3 1 16,0-2 0-16,1-2-1 15,-1 1 1-15,0-1 0 16,0-1 0-16,0-1 0 15,0 2 0-15,0-1 0 16,0-1-15-16,0 0-45 16,-3 0-812-16</inkml:trace>
  <inkml:trace contextRef="#ctx0" brushRef="#br0" timeOffset="104074.7006">18897 12310 1748 0,'0'0'48'16,"0"0"-4"-16,0 0-5 15,0 0-14-15,0 0-7 16,0 0-10-16,-3-7-4 15,3 7-3-15,0 0-1 16,0 0 0-16,0 7-1 16,9 9 1-16,9 4 2 15,3 0 0-15,1 2-2 16,4 1 1-16,-1-1-1 16,0 3 0-16,2-2 0 15,-3-3 0-15,0 2 0 16,-5-2 0-16,-4-3 1 15,-2-3-1-15,-2-2 0 0,-2-5 1 16,-2-4-1-16,-2-1 0 16,-2-2 0-16,0 0 0 15,0 0 0-15,-1 0 0 16,0 0 1-16,-2 0-1 16,2 0 1-16,-2-2-1 15,0-3 0-15,2-3-6 16,-1-4-22-16,1-5-66 15,-2-1-1180-15</inkml:trace>
  <inkml:trace contextRef="#ctx0" brushRef="#br0" timeOffset="104571.7531">19542 12204 1677 0,'0'0'49'0,"0"0"-28"16,0 0 6-16,0 0-4 15,0 0-5-15,-50 74-3 16,31-53-9-16,-2 2 5 16,-3 2-6-16,-1 3 2 15,-2 2-2-15,-3 1-2 16,2 0-3-16,4-3 2 15,3-2-2-15,6-5 1 16,2-4-1-16,8-3 0 16,-1-4 0-16,3-6 0 15,3-1 0-15,-1-3 0 0,1 0 2 16,0 0 3 0,0 0 7-16,0 0-4 0,0 0-3 15,0 0-3-15,0-3-2 16,0-8-21-16,1-3-87 15</inkml:trace>
  <inkml:trace contextRef="#ctx0" brushRef="#br0" timeOffset="112769.7936">5096 16811 1747 0,'0'0'71'16,"0"0"-67"-16,0 0 12 15,0 0 9-15,0 0-4 16,0 0-1-16,0 0-5 0,0 9-4 15,0-9-2 1,0 0 2-16,0-2 2 0,0-15-2 16,0-7-10-16,0-8 0 15,1-6 1-15,6-4-2 16,2-5-1-16,5-1 0 16,2 1 1-16,1 0 0 15,2 4 0-15,-3 5 0 16,-2 8 0-16,-3 1 0 15,3 8 1-15,-3 4-1 16,-1 5 0-16,-4 6 0 16,-3 5 0-16,4 1-2 15,1 2-1-15,4 17 0 16,6 8 3-16,1 4 1 16,0 3-1-16,0 3 2 0,-3-1-2 15,-1-1 2-15,0 0-1 16,-2 0-1-16,-1 1 1 15,-5-2-1-15,-2-1 1 16,1-7-1-16,-4-2-1 16,-2-3-5-16,0-3-2 15,0-6-6-15,-3-1-8 16,-7-5-19-16,0-6-77 16</inkml:trace>
  <inkml:trace contextRef="#ctx0" brushRef="#br0" timeOffset="112952.6105">5224 16595 1806 0,'0'0'57'16,"0"0"-39"-16,0 0-15 16,0 0 2-16,82-24-2 15,-37 23-3-15,7 1 0 16,2 0-2-16,1 0-43 15,1 0-132-15</inkml:trace>
  <inkml:trace contextRef="#ctx0" brushRef="#br0" timeOffset="113393.9745">5767 16595 1822 0,'0'0'45'0,"0"0"-32"16,0 0 1-16,0 0-5 16,0 0-4-16,0 0 2 15,-5 61-3-15,5-40-2 16,0-1-1-16,0-1 0 16,3-2 0-16,-1-6-1 15,2-2 0-15,-2 0-4 16,-2-8-11-16,4 2-4 15,-4-3-10-15,2 0 5 16,1-11 19-16,3-11 4 16,4-5 1-16,5 0 20 0,4 4-6 15,-2 5 4-15,-4 6-7 16,-2 3 1-16,1 4 1 16,1 5-8-16,-1 0-3 15,4 0-2-15,-1 0 0 16,3 14-1-16,-4 3 1 15,3 2-1-15,-3 4 1 16,-4-1 0-16,-1-2-1 16,-3 0 1-16,-1-4-1 15,2-2-17-15,-1-6 0 16,3-4-25-16,-1-4-129 16</inkml:trace>
  <inkml:trace contextRef="#ctx0" brushRef="#br0" timeOffset="113961.9583">6381 16535 1804 0,'0'0'51'0,"0"0"-22"0,0 0 2 16,0 0-13-16,0 0-9 16,0 0-4-16,-1-18-4 15,-11 18-1-15,-2 0-2 16,-5 0 2-16,2 0 0 16,1 1-1-16,1 8 0 15,0 1-2-15,3 0-2 16,2 0 2-16,3 3-1 15,4-2 1-15,3-1 0 16,0 0 3-16,0 1-1 16,0-3 1-16,4 1 0 15,9-2 1-15,-1 0-1 16,3-1 0-16,5 1 2 16,-1-2-2-16,2 2 0 0,0 0 1 15,1 0 0-15,-5 1-2 16,-1-1 1-16,-5 3 0 15,-3-1 0-15,-5-1 0 16,-3 1-2-16,0-2 2 16,0 1-2-16,-4 1 2 15,-11-1 0-15,-6-1 1 16,2 0-1-16,-4-5 0 16,3-1 0-16,3-1 1 15,4 0 0-15,2 0-2 16,4-8-3-16,4 2-18 15,1-2-11-15,2 0-31 0,0 1-636 16</inkml:trace>
  <inkml:trace contextRef="#ctx0" brushRef="#br0" timeOffset="114285.4877">6903 16428 1878 0,'0'0'53'0,"0"0"-33"16,0 0 4-16,0 0-5 16,0 0-10-16,0 0-6 15,0-3-3-15,0 3-4 16,0 4-18-16,0 16-8 16,2 1-26-16,-1 3-198 15</inkml:trace>
  <inkml:trace contextRef="#ctx0" brushRef="#br0" timeOffset="114461.6538">6963 16699 1865 0,'0'0'26'16,"0"0"2"-16,0 0-4 16,0 0-9-16,0 0-10 15,0 0-4-15,-5 5-1 16,5-3-6-16,0 1-14 15,0-2-15-15,0-1-85 16</inkml:trace>
  <inkml:trace contextRef="#ctx0" brushRef="#br0" timeOffset="114679.112">7072 16600 1873 0,'0'0'62'16,"0"0"-51"-16,0 0-8 16,0 0 0-16,82-26-3 15,-43 25-3-15,1-2-57 16</inkml:trace>
  <inkml:trace contextRef="#ctx0" brushRef="#br0" timeOffset="115650.7066">9250 16291 851 0,'0'0'948'0,"0"0"-903"16,0 0-9-16,0 0-5 15,0 0-7-15,0 0-10 16,-5-18-5-16,-1 18-3 16,-3 0-1-16,-5 10 1 15,0 4 0-15,-3 4 0 16,2 3-1-16,1 4-1 16,8 1-3-16,-2 1 1 15,8 0 0-15,0-1-2 16,0 1 0-16,18-1 1 15,6-2-1-15,6-6-1 16,2-4 1-16,3-4 0 16,2-6 0-16,0-4-1 0,-5 0 0 15,-3 0 0-15,-6-14 1 16,-5-1 0-16,0-6 1 16,-8 1 0-16,-4-6 0 15,-3-1 0-15,-3-2 0 16,0-3 0-16,0 1 0 15,-7 3-1-15,-9 3 0 16,-1 3 0-16,-2 5 0 16,1 4-1-16,1 7 0 15,2 5-3-15,-1 1-15 16,4 0-7-16,0 11-12 0,3 3-70 16</inkml:trace>
  <inkml:trace contextRef="#ctx0" brushRef="#br0" timeOffset="116132.9967">9754 16378 1548 0,'0'0'334'0,"0"0"-311"16,0 0 1-16,0 0-7 15,0 0-8-15,0 0-7 16,0-1-2-16,0 1-2 16,0 3 2-16,0 4 0 15,6-3 0-15,0 0 0 16,3 0 0-16,-5-3 0 16,2-1 0-16,-5 0 1 0,-1 0 0 15,0 0 2-15,0 0 2 16,0 0 3-16,-3-9-4 15,-3 4 1-15,-3-1-3 16,7 3 0-16,0 1-1 16,2 2-1-16,0 0-6 15,0 0-37-15,6 0-268 16</inkml:trace>
  <inkml:trace contextRef="#ctx0" brushRef="#br0" timeOffset="117629.9998">10465 16184 1811 0,'0'0'55'16,"0"0"-20"-16,0 0-6 16,0 0-12-16,0 0-4 15,0 0-4-15,0 0-5 16,-7-2-3-16,7 16 0 15,0 8 0-15,0 6 5 16,0 5-3-16,0 0 2 16,0 4-2-16,3-3-2 0,4-1 1 15,-2-4-2-15,2-4 0 16,-4-4 1-16,0-4-1 16,-1-5 0-16,-2-4 0 15,0-2 0-15,0-3 0 16,0-3 0-16,0 0-1 15,1 0-1-15,1 0-4 16,-2 0-2-16,3 0-5 16,-3 0-4-16,4 0-1 15,1 0-32-15,2 0-121 16</inkml:trace>
  <inkml:trace contextRef="#ctx0" brushRef="#br0" timeOffset="118110.9481">10963 16286 1740 0,'0'0'145'0,"0"0"-129"16,0 0 3-1,0 0 1-15,0 0-9 0,0 0-6 16,-50 30-1-16,45-11-1 16,4 2-1-16,1 0-1 15,0 1-1-15,0-2 0 16,15-1 1-16,5-1 0 15,3-4-1-15,3-3 1 16,0-3-1-16,3-4 0 16,-6-4 1-16,0 0 0 15,-7 0-1-15,-1-11 0 16,-6-4 2-16,-3-4 0 16,-6-4 0-16,0-7-2 15,-11 0 0-15,-14-3 0 16,-9 1 1-16,-2 8-1 0,2 5-1 15,5 11-2-15,9 8-8 16,7 0-9-16,7 10-28 16,4 8-104-16</inkml:trace>
  <inkml:trace contextRef="#ctx0" brushRef="#br0" timeOffset="118867.576">11588 16225 1723 0,'0'0'94'0,"0"0"-56"16,0 0 0-16,0 0-6 15,0 0-16-15,0 0-6 16,0 0-1-16,0 0-1 15,0 0-4-15,0 0-1 16,0 0-3-16,0 12-1 16,0 8 1-16,0 3 6 15,3 4-5-15,1 1 1 16,0 2-1-16,-1-1-1 16,1 2 0-16,-1-6 1 15,0-1-1-15,2-3 0 16,-2-4-1-16,0-4 0 0,-2-4-2 15,-1-3-3-15,1-4-2 16,-1-2-4-16,5 0-6 16,-1 0-30-16,3 0-49 15</inkml:trace>
  <inkml:trace contextRef="#ctx0" brushRef="#br0" timeOffset="119214.3781">11910 16213 1866 0,'0'0'67'0,"0"0"-46"15,0 0-2-15,0 0-4 16,0 0-10-16,0 0-5 15,2 14-2-15,3 13 2 16,4 5 0-16,1 2 1 16,-4 2-1-16,1-4 1 15,1-4-1-15,-1-2 0 16,-2-6 0-16,-1-5 0 16,-1-5 0-16,-2-4 0 15,1-4-1-15,-2 0-1 0,0-2-4 16,2 0-9-16,-1 0-1 15,2 0-26 1,2-6-420-16</inkml:trace>
  <inkml:trace contextRef="#ctx0" brushRef="#br0" timeOffset="119827.9859">12416 16206 1836 0,'0'0'52'0,"0"0"-33"15,0 0 3-15,0 0-7 16,0 0-7-16,0 0 0 16,-61 34-4-16,51-14 0 15,2 3-2-15,4 4 0 16,4 0-1-16,0 2 0 16,6-4-1-16,16 0 1 15,2-5-1-15,6-4 0 16,1-3 0-16,-1-6 0 15,0-6-2-15,-3-1 1 16,-2 0-2-16,-6-8 3 16,-5-9 0-16,-3-5 1 15,-8-2-1-15,-3-3 0 16,0-7 0-16,-19 1 0 0,-6-2 0 16,-5 3 0-16,2 11 0 15,4 6-1-15,4 12-10 16,7 3-9-16,6 3-36 15,7 15-190-15</inkml:trace>
  <inkml:trace contextRef="#ctx0" brushRef="#br0" timeOffset="120216.6908">13007 16155 1527 0,'0'0'374'15,"0"0"-350"-15,0 0-11 16,0 0 8-16,0 0-9 15,0 0-12-15,3-7 0 16,0 13-3-16,3 10 2 0,3 5 1 16,-2 8 0-16,-1 7 0 15,-3 2 1-15,0 1-1 16,-1-5 1-16,-1-2 0 16,2-6-1-16,0-8 0 15,-2-2 0-15,2-6 0 16,-1-3 0-16,-2-2 0 15,3-2-3 1,-2-3-22-16,-1 0-92 0</inkml:trace>
  <inkml:trace contextRef="#ctx0" brushRef="#br0" timeOffset="120864.0477">9236 15745 1763 0,'0'0'36'16,"0"0"5"-16,0 0-14 16,-100-4-9-16,60 24-6 15,-7 6 1 1,0 10-3-16,-1 13-1 0,5 12-5 16,12 11-2-16,8 14 0 15,13 7-2-15,10 3 2 16,1-1-1-16,29-5 0 15,14-7-1-15,14-8 0 16,13-8 0-16,20-6-4 16,13-11-27-16,11-14-83 15</inkml:trace>
  <inkml:trace contextRef="#ctx0" brushRef="#br0" timeOffset="121633.959">13014 15590 1825 0,'0'0'42'0,"0"0"-19"0,0 0-15 16,0 0 7-1,0 0-1-15,99-21-3 0,-56 42-5 16,3 9 0-16,0 15 0 16,-4 9-2-16,-6 14-4 15,-6 10 2 1,-9 2-2-16,-8 0 0 0,-8-9 0 16,-5-5 0-16,0-5 0 15,-17-3 1-15,-5-7-1 16,-2-6 0-16,-4-8-1 15,2-6 1-15,4-7-1 16,5-7 0-16,6-5-4 0,5-2-1 16,3-6-4-16,3 1-19 15,0-4-24-15,0 1-96 16</inkml:trace>
  <inkml:trace contextRef="#ctx0" brushRef="#br0" timeOffset="122130.0312">13593 16644 1898 0,'0'0'27'0,"0"0"-14"15,0 0 5-15,0 0 1 16,0 0-12-16,0 0-6 16,0 0-1-16,73-12 0 0,-49 12 0 15,-3 4 0-15,-5 5 0 16,-7 7-2-16,-7 3-1 16,-2 7 0-16,-5 1 2 15,-20 2-2-15,-5-3 3 16,0-3 0-16,8-6 0 15,10-4 0-15,9-5-1 16,3-5 0-16,25-3 0 16,29 0 1-16,30-15 0 15,20-14-18-15,11-10-225 16</inkml:trace>
  <inkml:trace contextRef="#ctx0" brushRef="#br0" timeOffset="132345.8969">9266 16281 1635 0,'0'0'80'0,"0"0"-27"15,0 0-19-15,0 0-11 0,0 0-12 16,0 0-4-16,0 0-5 15,30-11-2-15,-23 11-1 16,-1 0-88-16</inkml:trace>
  <inkml:trace contextRef="#ctx0" brushRef="#br0" timeOffset="306242.4906">5658 3489 379 0,'0'0'0'0,"14"-105"-8"15,0 49-42-15,-9 2 50 16,-2 1-45-16,0 3 31 16,-2-3-1-16,3 2 0 15,4-1 15-15,-5-3 0 0,3 0-15 16,-6 0 15-16,0 3 0 15,0 1 0 1,0 5-23-16,0-4 9 0,0-3-9 16,1 4-52-16,4 3-7 15</inkml:trace>
  <inkml:trace contextRef="#ctx0" brushRef="#br0" timeOffset="310261.4435">4930 3042 1304 0,'0'0'396'15,"0"0"-344"-15,0 0-20 16,0 0 2-16,0 0-4 16,0 0-12-16,0 0-6 15,0 0 0-15,0 0-1 0,0 0-1 16,0 0-2-16,0 0 0 16,0 0 1-16,0 0-3 15,0 0 0-15,0 0-2 16,0 0-2-16,0 0 3 15,0 0-2-15,0 0-1 16,0 0 0-16,-3 0 0 16,1 0 0-16,1 0-1 15,-5 0 0-15,3 0 2 16,-4 0-3-16,-1 0 0 16,-2 3 0-16,-1 5 0 15,1 3 0-15,-2 4 0 0,-2 0 0 16,1 4 0-16,1 2 0 15,0 4 0 1,0 1 0-16,3 2-1 0,3 3 1 16,3 0-1-16,3 4 1 15,0-1 0-15,0-3-1 16,0 2 1-16,9-4-1 16,2 0 0-16,5-3 1 15,2 2 0-15,-3-5 0 16,9-2-1-16,-3-3 1 15,6-5-1-15,1-4 0 16,0-7 1-16,2-2 0 16,0 0 1-16,0-8 0 0,-3-9 1 15,1-4-2 1,-4 0 2-16,-6-5-1 0,-2 0 0 16,-4-5 1-16,-6-3-2 15,-5-4 2-15,-1-1-2 16,0-1 0-16,-5 3 1 15,-6 6-1-15,-3 1 0 16,-3 5 0-16,-4 2 0 16,0 3 0-16,-3 2 1 15,2 3-1-15,4 2 0 16,-4 1 0-16,2 5 0 16,0 2-1-16,0 3 0 0,2-1 0 15,0 3 1 1,0 0 1-16,1 0-1 0,0 6 0 15,2 5 0-15,0 2 0 16,-1 3 0-16,1 6 0 16,-2 5-1-16,4-1 1 15,1 3 0-15,0 3 0 16,6 2-1-16,3 2 1 16,3 0-1-16,0 1 0 15,0-1 1-15,6-2-1 16,13-2 0-16,1 0 1 15,4 0-1-15,-2-7 1 16,5-4-1-16,1-4 0 16,5-4 1-16,3-9 0 15,-3-4 1-15,1 0-1 16,-4-1 0-16,0-15 1 16,-4-6 1-16,0-3-1 0,-8-3-1 15,0-2 0 1,-9-2 1-16,-6-3 0 0,-3-5 1 15,0-2-1-15,-3 2 1 16,-14 1-2-16,-3 0 2 16,-3 6-2-16,0 3 2 15,-2 6-2-15,-2 4-1 16,3 4 1-16,-1 3-1 16,2 4 1-16,1 2 0 15,0 4 0-15,3 3 0 0,-1 0 0 16,2 0 0-16,3 0 0 15,-1 9 0-15,4 7-1 16,-3 2 1-16,2 7 0 16,-1 4-1-16,5 5 1 15,3 4 0-15,3 3-1 16,3-1 1-16,0 0-1 16,2-2 1-16,11-1 0 15,4-5-1-15,2 0 0 16,2-6 0-16,9-2 0 15,1-5 1-15,2-9-1 16,3-5 1-16,4-5 1 16,-3 0-1-16,-2-12 1 0,-1-7 0 15,-6-4-1-15,-7-2 0 16,-4-2 1-16,-6-5 1 16,-6-3-1-16,-5-7 0 15,-2-4 0-15,-20-3 1 16,-8 1 0-16,-4 11-2 15,-5 6 0-15,2 9-1 16,-5 11 1-16,5 7-3 16,-1 4 1-16,3 4-13 15,9 17-15-15,4 1-35 16,3 3-1392-16</inkml:trace>
  <inkml:trace contextRef="#ctx0" brushRef="#br0" timeOffset="312905.923">7199 5738 1505 0,'0'0'192'15,"0"0"-151"-15,0 0 7 16,0 0-10-16,0 0-8 16,0 0-14-16,0 0-4 15,0 0-2-15,0 0 2 16,0 0-5-16,0 0-1 0,0 0 1 16,0 0-4-1,0 0 0-15,0 3 1 0,-2 5 0 16,-7 1-2-16,-1 3 1 15,1 3 1-15,-3 2 0 16,3 4-2-16,3 5 0 16,0 2-2-16,-2 3 2 15,6 2-2-15,0-1 1 16,2-2 0-16,0 0-1 16,12-4 0-16,4-1 0 15,7-2 1-15,1-3-1 16,6-2 0-16,0-6 0 15,3-3 0-15,-1-4 1 16,-2-5 0-16,-2 0 0 16,-5-2-1-16,-3-13 1 0,-2-2 1 15,-4-9-1-15,-7-3 0 16,-1-8 1-16,-6-5-2 16,0-8 0-16,-12 0 1 15,-10 0-1-15,1 6 0 16,-6 9-1-16,3 10 1 15,-1 8 3-15,1 6-2 16,1 9 0-16,0 2 0 16,2 0 0-16,1 0-1 15,-2 13 0-15,3 5-1 16,-1 4 0-16,1 7 1 16,3 5 0-16,4 5 0 0,4 4-1 15,4 1 1 1,4 1 0-16,0-6 0 0,4-2-1 15,10-3 0-15,6-7 0 16,3-2-1-16,7-7 2 16,4-5-1-16,0-7 1 15,1-6 1-15,-3 0-1 16,0-12 0-16,-5-10 0 16,-2-4-1-16,-7-6 1 15,0-2 0-15,-11-6-2 16,-4-4 2-16,-3-5-1 15,-3-2 1-15,-13 8 0 16,-7 7 0-16,3 11 2 0,-6 6-2 16,2 7 4-1,-3 5-3-15,-4 6 0 0,4 1 0 16,-3 2-1-16,-1 15-1 16,3 8 1-16,4 2 0 15,3 10 0-15,6 3 0 16,5 2 0-16,8-3-1 15,2 0 1-15,0-3-1 16,15-3 0-16,10-2 1 16,5-8-2-16,5-1 2 15,0-8 0-15,3-5 1 16,-1-6-1-16,-6-3 0 16,-3 0 0-16,-3-10 0 0,-6-8 0 15,-3-4 1-15,-7-6-1 16,-6-6 1-16,-3-3 0 15,-3-5-1-15,-21-5 0 16,-5 4 1-16,-6 4 1 16,-4 6-2-16,1 13 0 15,2 11 0-15,5 9-2 16,1 2-15-16,3 20-13 16,4 6-136-16</inkml:trace>
  <inkml:trace contextRef="#ctx0" brushRef="#br0" timeOffset="313452.0596">7234 5859 1412 0,'0'0'422'16,"0"0"-402"-16,0 0-18 15,0 0 6-15,0 0-3 16,-50 97-5-16,42-72-11 15,1 1-101-15</inkml:trace>
  <inkml:trace contextRef="#ctx0" brushRef="#br0" timeOffset="314286.8506">7318 5747 1791 0,'0'0'32'16,"0"0"6"-16,0 0-11 0,0 0-6 16,0 0-8-16,0 0-6 15,-40-9-2-15,29 9-4 16,-8 12-1-16,-1 12-1 16,-5 7-14-16,-2 6-77 15</inkml:trace>
  <inkml:trace contextRef="#ctx0" brushRef="#br0" timeOffset="321410.1148">7278 5719 1090 0,'0'0'537'0,"0"0"-466"16,0 0-20-16,0 0-7 15,0 0-20-15,0 0-6 16,0 0 0-16,-14 0-4 15,13 0-2-15,-1 0-4 16,-1 0-2-16,-4 0-2 16,-5 0-3-16,1 0-1 15,-6 7 0-15,-1 0-2 16,1 1-3-16,-2-2-3 16,5-3-33-16,1-3-119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09:44:0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 4045 1615 0,'0'0'168'15,"0"0"-133"-15,0 0-5 16,0 0 1-16,0 0-5 0,0 0-6 15,0 0-9-15,0 0-4 16,0 0 1-16,0 0 1 16,0 0-3-16,-8 0-2 15,-3 0-1-15,-4 0-3 16,-4 5 0-16,-7 4 1 16,-3 3-1-16,-1 4 0 15,-2 3 1-15,1 4-1 16,-2 5 0-16,-1 2 0 15,4 0 0-15,5 3 0 16,4-1 0-16,4 4-1 16,6 1 1-16,6 0-1 0,5 0 1 15,0 0-1 1,3-3 1-16,16-5-3 0,8-5 3 16,3-7-1-16,12-5 0 15,4-10-1-15,2-2-4 16,4 0-3-16,-1-12-7 15,-9-5-32-15,-5-5-59 16,-9-2-1672-16</inkml:trace>
  <inkml:trace contextRef="#ctx0" brushRef="#br0" timeOffset="194.0823">1683 4403 1864 0,'0'0'37'16,"0"0"-20"-16,0 0-2 16,0 0-2-16,0 0-9 15,0 0-2-15,54 0-2 16,-2-5 0-16,6 1-4 16,6-1-32-16,-4 0-59 15</inkml:trace>
  <inkml:trace contextRef="#ctx0" brushRef="#br0" timeOffset="450.7691">2135 4266 1895 0,'0'0'40'0,"0"0"-23"16,0 0-1-16,0 0-5 15,0 0-6-15,0 0-5 16,-3 8-2-16,22 11 2 16,10 7 1-16,2 0-1 15,-1-1 0-15,0-3-7 16,-5-2-8-16,0-4-11 16,-6-8-31-16,-5-5-46 15,-6-3-712-15</inkml:trace>
  <inkml:trace contextRef="#ctx0" brushRef="#br0" timeOffset="673.3557">2373 4216 429 0,'0'0'1415'15,"0"0"-1392"-15,0 0-12 16,0 0 6-16,-91 13 0 15,58 5-5-15,-2 6-6 16,7 1-5-16,0 1 0 16,6 2-1-16,9 1-1 0,7 1-12 15,6 0-13 1,0-2-21-16,0-6-102 0</inkml:trace>
  <inkml:trace contextRef="#ctx0" brushRef="#br0" timeOffset="1192.0808">2694 4227 1828 0,'0'0'37'0,"0"0"-20"16,0 0 7-16,-106-1-1 15,84 1-14-15,4 9-4 16,3 3-4-16,3 4-1 16,0 3 0-16,5 2 1 15,2-1-1-15,5-1 0 16,0 0 0-16,0-3-2 15,15-4-2-15,1-1-7 16,6-8-6-16,6-3-7 16,2 0-15-16,-2-6-10 15,-4-10-21-15,-8-2 51 0,-2-3 19 16,-8 0 41 0,-3-1 8-16,-3 5-10 0,0 1 8 15,0 5-10-15,0 5-15 16,0 4-13-16,0 2 3 15,0 0-7-15,0 0-4 16,0 0-1-16,1 5-4 16,9 10 1-16,1 6 3 15,5 0-1-15,-4 0-7 16,3-2-7-16,-1-2-28 16,5-6-33-16,-1-7-202 15</inkml:trace>
  <inkml:trace contextRef="#ctx0" brushRef="#br0" timeOffset="1745.5527">2994 4202 1768 0,'0'0'98'16,"0"0"-75"-16,0 0-5 15,0 0 0-15,0 0-8 16,0 0-9-16,-12 22 1 15,12-8-1-15,0 3 1 16,0-5-2-16,0-2-2 16,3-3-8-16,4-5-8 15,1-2-12-15,7 0 0 0,-5-9-6 16,3-11-7-16,-2-3 38 16,1-2 5-16,0 4 35 15,-3 3-2-15,0 2 3 16,-6 5-2-16,1 6-5 15,-4 4-16-15,3-2-6 16,-1 3-4-16,4 0-3 16,1 0 0-16,8 9-1 15,-3 6 1-15,2 1 0 16,-3-1 0-16,0-2-3 16,2-3-3-16,1-5 0 15,0-4-2-15,-1-1-16 16,0 0-1-16,0-13 11 15,-2-4 11-15,2-1 3 0,-1-3 1 16,0-1 6-16,0 2 10 16,-3 1-2-16,0 7 1 15,-2 3-7-15,-1 4-4 16,-3 5-5-16,2 0 0 16,0 0 0-16,3 0-2 15,1 8 2-15,-1 4-1 16,-1 4-11-16,2 0-17 15,3 0-20-15,6-5-22 16,4-6-520-16</inkml:trace>
  <inkml:trace contextRef="#ctx0" brushRef="#br0" timeOffset="2279.5347">3647 4045 492 0,'0'0'1370'0,"0"0"-1328"15,0 0-7-15,0 0-14 16,0 0-4-16,0 0-5 16,0 0-12-16,0-3 0 15,0 23-2-15,3 10 2 16,2 10 0-16,-1 6 1 0,1 6-1 16,1 4 0-1,2 4 0-15,1-1 0 16,2-5 0-16,-2-6 0 0,-5-10-2 15,-4-10-4-15,0-8-2 16,0-10-4-16,0-9 1 16,-6-1-2-16,-10-11-1 15,0-15-11-15,-7-10-5 16,1-14-10-16,-2-7-1 16,5-10-6-16,7-2 47 15,7 2 15-15,5 6 0 16,0 6 18-16,17 9-12 15,5 5-8-15,2 11-6 16,0 5 5-16,-4 8 5 16,0 6-1-16,-1 7-2 0,1 4-4 15,7 0-7-15,-8 17 2 16,2 8-3-16,-8 6-1 16,-7 2-1-16,-3-2 2 15,-3-3-2-15,0-3 0 16,-1-8 0-16,-8-5-5 15,0-8-7-15,-3-4-4 16,3-8-2-16,3-18-27 16,6-16-31-16,0-15-51 15,3-8-390-15</inkml:trace>
  <inkml:trace contextRef="#ctx0" brushRef="#br0" timeOffset="2631.3335">3880 3710 1525 0,'0'0'170'0,"0"0"-79"16,0 0-62-16,0 0-24 0,0 0 25 15,0 0-6 1,5 84-10-16,-5-54-4 0,0-2-2 16,8 2 1-16,3-3-4 15,0-1-3-15,9-3-2 16,4-3 1-16,7-5 3 16,5-7-3-16,3-6-1 15,1-2-4-15,-1-3-14 16,-3-13-5-16,-6-6 8 15,-8-5 13-15,-7-2 2 16,-5-2 1-16,-10 2 2 16,0-1 2-16,-10 5 11 0,-8 5-6 15,-1 9-3-15,3 11-4 16,2 0-3-16,5 14-1 16,3 14-1-16,6 7 1 15,0 0 1 1,2-1 0-16,17-5 0 0,9-5-1 15,8-7-1-15,15-9-13 16,5-5-3-16,2-3-143 16</inkml:trace>
  <inkml:trace contextRef="#ctx0" brushRef="#br0" timeOffset="3039.5715">1890 4824 1882 0,'0'0'4'15,"0"0"-4"-15,-85 19 0 16,85-19 44-16,42-19-24 16,39-14-18-16,44-12-2 0,36-8 0 15,31 0 1-15,20 2-1 16,4 4 0-16,-4 5 0 16,-27 5-3-16,-37 6 0 15,-48 10 1-15,-45 10 2 16,-34 8-1-16,-17 3 2 15,-4 0 0-15,0 0 4 16,-15 0-2-16,-8 10-2 16,-2 4-1-16,0-1-2 15,4-5-32-15,5-8-547 16</inkml:trace>
  <inkml:trace contextRef="#ctx0" brushRef="#br0" timeOffset="5216.1743">8874 4421 1668 0,'0'0'38'0,"0"0"-6"16,0 0 5-16,0 0-10 15,0 0-6-15,0 0 0 16,0 0-7-16,0 57-2 16,0-47-6-16,0-1 2 15,0 0 1-15,0-4-2 16,0-1-1-16,-2-2-2 15,2-1-1-15,0-1 0 16,0 0 1-16,0 0 4 16,-1 0 2-16,-6-11 0 0,2-15-5 15,-1-9-4-15,0-6 0 16,4-5-1-16,2 0 0 16,0 3-2-16,2 5 2 15,10 5-1-15,1 5 1 16,0 3-1-16,2 6 1 15,2 2 0-15,-1 3 1 16,-1 2-1-16,2-1 1 16,-4 6-1-16,3 2 1 15,-2-2 1-15,1 7 0 16,-2 0-2-16,2 0 0 16,2 3 0-16,-1 9 0 15,2 5-1-15,0-1 1 16,1 5 0-16,-4 4 0 0,1 0 0 15,-4 1 1-15,-1 6-1 16,-1 1 0-16,-4 1 0 16,-1 3 0-16,-3 0 0 15,-2 0 0-15,0-3-1 16,0-7-2-16,0-3-4 16,-1-4-8-16,-5-7-12 15,-1-4-3-15,-2-7-40 16,1-2-195-16</inkml:trace>
  <inkml:trace contextRef="#ctx0" brushRef="#br0" timeOffset="5412.5581">8919 4305 910 0,'0'0'955'0,"0"0"-930"15,0 0-11-15,0 0 0 16,0 0-13-16,102-21-1 16,-42 19-2-16,4 2-18 15,3 0-62-15,2-2-708 16</inkml:trace>
  <inkml:trace contextRef="#ctx0" brushRef="#br0" timeOffset="5899.4322">9694 4143 1802 0,'0'0'52'0,"0"0"-14"16,0 0 0-16,0 0-16 15,0 0-8-15,0 0-6 16,-5-3-5-16,4 3-3 16,1 6 0-16,0 14-3 15,0 9 3-15,0 5 0 16,0 3 1-16,0 2-1 16,0-2 0-16,0-2 0 15,0-4-2-15,0-7-1 16,0-3-2-16,1-7-3 15,1-3 1-15,-2-3-6 0,0-6-13 16,0 2-8-16,0-4-24 16,0 0-47-16,0 0-1075 15</inkml:trace>
  <inkml:trace contextRef="#ctx0" brushRef="#br0" timeOffset="6784.4907">9633 4157 1674 0,'0'0'110'0,"0"0"-75"16,0 0 7-16,0 0-13 15,0 0-3-15,0 0-13 16,15-39-12-16,9 34 0 15,4 2-1-15,2 3 2 16,1 0-1-16,-1 0 0 16,1 10 0-16,-4 4-1 15,0 2 0-15,-9 4 0 0,-5-1-1 16,-7 5 1-16,-6-2-4 16,0 1-1-16,-7-1 1 15,-14-3-2-15,-3-2 0 16,2-3-1-16,2-5 2 15,6-2 1-15,5-4 3 16,4 0 1-16,5-3-1 16,0 0 1-16,0 0 0 15,0 0 0-15,0 1 1 16,3 1-1-16,8 0 2 16,3 1 3-16,1 0 5 15,2 0-3-15,0 1-2 16,0 3-2-16,-1 2 0 15,-1 0-3-15,-3 4 1 16,-3 1-1-16,-1 0 0 16,-4 0 0-16,-2 0 0 0,-2 0-1 15,0 0-2-15,0 0-4 16,-12-2-2-16,-8-1 6 16,-5-2 3-16,-8-4-1 15,-3 0 0-15,-1-3 0 16,3-2 1-16,2 0 0 15,7 0 0-15,9 0 0 16,5 0 0-16,7 0 0 16,1 0 0-16,3 0-1 15,0 0-31-15,0-4-104 0</inkml:trace>
  <inkml:trace contextRef="#ctx0" brushRef="#br0" timeOffset="7304.9492">10649 4180 1734 0,'0'0'109'16,"0"0"-84"-16,0 0 5 16,0 0 0-16,0 0-13 15,-91-37-8-15,64 37-2 0,-1 0-1 16,-2 0-3-16,1 0-2 16,-1 17 0-16,2 5 0 15,1 6-1-15,2 9 1 16,6 2-1-16,8 5 0 15,10-4 0-15,1-2 0 16,17-5-1-16,24-8-2 16,14-10 3-16,10-7-3 15,7-5-10-15,4-3-16 16,-4-5-24-16,-8-12-151 16</inkml:trace>
  <inkml:trace contextRef="#ctx0" brushRef="#br0" timeOffset="7707.3933">11493 4121 1909 0,'0'0'32'16,"0"0"-25"-16,0 0 3 15,0 0 0-15,0 0-8 16,0 0-2-16,-9 35-1 16,6-4 1-16,1 3 1 15,2 0-1-15,0-3 0 16,0-1-1-16,0-4-9 16,0-4-5-16,0-5-15 0,-3-4-28 15,-8-9-98 1</inkml:trace>
  <inkml:trace contextRef="#ctx0" brushRef="#br0" timeOffset="8133.2518">11257 4021 1790 0,'0'0'45'0,"0"0"-26"15,0 0-2-15,0 0 6 16,101-43-4-16,-68 43-6 16,3 0-7-16,2 3 0 15,2 15 0-15,-3 4-4 0,-1 5 1 16,0 4-2-16,-4 7-1 16,-3-1 0-16,-4 4 0 15,-10-2 0-15,-6-1 0 16,-7-1-1-16,-2 0 1 15,0-4 0-15,-18-1-1 16,-9-4 1-16,-10-1-1 16,-7-5 0-16,-8-3 0 15,-2-3 1-15,-1-5 0 16,6-4 0-16,6-5 0 16,10-2-1-16,9 0 2 15,11 0-1-15,5 0 4 0,6 0-1 16,2-4 0-1,0-2-3-15,5-3-1 16,13-3-12-16,9 1-24 16,9-4-82-16</inkml:trace>
  <inkml:trace contextRef="#ctx0" brushRef="#br0" timeOffset="8330.8752">12051 4342 1942 0,'0'0'35'0,"0"0"-23"0,0 0-4 16,0 0-3-16,0 0-4 16,0 0-1-16,-5-9-15 15,5 1-43-15</inkml:trace>
  <inkml:trace contextRef="#ctx0" brushRef="#br0" timeOffset="9739.2605">13014 4039 1304 0,'0'0'485'15,"0"0"-443"-15,0 0-10 16,0 0 2-16,0 0-7 16,0 0-12-16,0 0-11 15,0-27 1-15,-7 19-1 16,-4 2-2-16,-5-1-1 16,-8 0-1-16,-3 7 1 15,-4 0-1-15,-2 0 0 16,-2 0 0-16,2 15 0 15,3 3 0-15,3 2-1 16,3 2 0-16,7 3 0 16,6-3 0-16,9 1-1 0,2-2-4 15,3-3 2 1,20-3-3-16,3-5-1 0,9-7-1 16,2-3-6-16,3 0-1 15,1-9-3-15,-6-5 4 16,-6-3 14-16,-7 2 1 15,-8 1 9-15,-7 1 11 16,-4 4 3-16,-3 0 6 16,0 5-13-16,3 0-2 15,-3 3 1-15,0 1-7 16,0 0-4-16,0 0-2 16,0 0-2-16,0 6-2 15,0 13-2-15,0 9 4 0,0 9 0 16,0 3 1-16,0 5-1 15,0-1 0-15,1 2 0 16,2-3 0-16,2-4 0 16,1-6 0-16,0-5 0 15,-3-11 0-15,0-5-1 16,-3-7-1-16,0-3 0 16,0-2-1-16,0 0 1 15,3 0-1-15,-2 0 0 16,1-6-10-16,1-5-8 15,1 1-24-15,2-2-43 16</inkml:trace>
  <inkml:trace contextRef="#ctx0" brushRef="#br0" timeOffset="10480.9067">13623 4062 1675 0,'0'0'66'0,"0"0"-52"16,0 0 10-16,0 0 8 15,-82-20-3-15,61 20-9 16,2 0-14-16,0 5 1 15,3 7-5-15,3 0 0 16,3 5-1-16,2 1-1 16,5 0 2-16,3 1-1 15,0 1 4-15,1 4 1 16,19-1 1-16,0 2 3 0,8 3-5 16,1-2 2-16,0 3-3 15,-2-5-3-15,1 4 0 16,-3-1 0-16,-4 0-1 15,-1-1 0-15,-7 2 1 16,-9-2-1-16,-4-1 0 16,0-1-1-16,-23-4 0 15,-7-3-2-15,-8-6-3 16,-6-8 1-16,-1-3-4 16,3-8-1-16,10-15 8 15,10-7 2-15,12-1 3 0,10-1 7 16,9 0 3-1,18 1-5-15,9 5-6 0,4-1-1 16,5 4-1 0,-4-2 0-16,-3-2 0 0,-8 4 0 15,-10-2 0-15,-11-4 1 16,-9 2 1-16,0 0-2 16,-12 3 0-16,-18 4-1 15,-8 6-2-15,-1 7 3 16,2 7-8-16,8 0-26 15,13 6-70-15</inkml:trace>
  <inkml:trace contextRef="#ctx0" brushRef="#br0" timeOffset="13127.9651">8919 5378 1513 0,'0'0'112'16,"0"0"-57"-16,0 0-15 0,0 0-1 15,0 0-6 1,0 0-17-16,0 0-5 0,0-3 2 15,0 3-5-15,0 0-3 16,0 0-1-16,0 0 6 16,0 0 2-16,0 0 1 15,0 0-1-15,0 0 0 16,0 0 0-16,0 0-2 16,0 0-4-16,0 0-2 15,0 0 1-15,0 0-1 16,0 0 1-16,0 0-2 15,0 0 1-15,0 0-1 16,0 0-1-16,0 0 0 16,0 0-2-16,0 3-1 15,0 11 0-15,0 10 0 0,-2 5 1 16,0 5 0-16,1-2 0 16,1 2 0-16,0 0 0 15,0 2 1-15,0-2-2 16,3-1 1-16,3 1 0 15,-4-5 2-15,3-4-2 16,-2-4 0-16,-3-4 0 16,2-4 0-16,-2-6 0 15,0-2-1-15,0-3 1 16,0-1-1-16,0-1-1 16,0 0 0-16,0 0-1 15,0 0 2-15,3 0-3 0,-2 0 0 16,2-4-3-16,2-9-17 15,2-2-22 1,-1-4-22-16,3 0-106 0</inkml:trace>
  <inkml:trace contextRef="#ctx0" brushRef="#br0" timeOffset="13428.7143">8996 5378 1676 0,'0'0'170'16,"0"0"-136"-16,0 0-9 15,0 0-1-15,0 0-10 16,0 0-11-16,42-26 0 15,-12 23-2-15,4 0 0 16,3-1-1-16,2 3 0 16,-1 1-1-16,0 0-11 15,-6 0-22-15,-11 1-29 16,-10 7-70-16,-11 3-1313 16</inkml:trace>
  <inkml:trace contextRef="#ctx0" brushRef="#br0" timeOffset="13605.9055">8947 5570 1725 0,'0'0'92'0,"0"0"-85"16,0 0 2-16,0 0 20 16,0 0-9-16,0 0-16 15,121 0-1-15,-56-3-3 16,10-3-8-16,1-1-41 15,1 1-61-15</inkml:trace>
  <inkml:trace contextRef="#ctx0" brushRef="#br0" timeOffset="14447.6546">9736 5431 1780 0,'0'0'52'0,"0"0"-28"0,0 0-5 15,0 0-2-15,0 0-6 16,0 0-6-16,-3 0-2 15,3 3-2-15,0 7 2 16,0 5 10-16,0 1-6 16,0 3-3-16,0 0 0 15,0 2-2-15,0 4 0 16,0-2-1-16,0 2 0 16,0 2-1-16,0-1 1 15,0-3 0-15,0 3-1 16,0-6 0-16,0-3 0 0,0-3 1 15,0-3-1-15,1-3 0 16,-1-3 0-16,2-1 0 16,-2 0 0-16,1 0 0 15,0-1 0-15,3-1 0 16,0-1 1-16,1-1 0 16,2 0 0-16,3 0 0 15,8 0 1-15,1 0-2 16,4 0 0-16,6-3 0 15,-1-2 0-15,2-1 0 16,1 2 0-16,2-1 0 16,1 1-1-16,1 1 0 15,2-1-4-15,-6 2 0 16,-3 2-5-16,-5-1-13 16,-5 1-12-16,-8-3-28 0,-5-1-104 15</inkml:trace>
  <inkml:trace contextRef="#ctx0" brushRef="#br0" timeOffset="14672.36">9871 5610 1882 0,'0'0'13'0,"0"0"-13"16,0 0 0-16,0 0 4 16,84-22-3-16,-44 13-1 15,1 0-1-15,-2-2-46 16,-7-6-116-16</inkml:trace>
  <inkml:trace contextRef="#ctx0" brushRef="#br0" timeOffset="14853.9539">9822 5411 1834 0,'0'0'52'16,"0"0"-52"-16,0 0-1 16,0 0 1-16,121 1 1 15,-63-1-1-15,8 0-8 16,6-3-68-16,4-7-1599 15</inkml:trace>
  <inkml:trace contextRef="#ctx0" brushRef="#br0" timeOffset="15910.6986">10602 5467 1812 0,'0'0'30'15,"0"0"-10"-15,0 0-3 16,0 0 4-16,0 0-7 0,0 0-8 16,78-26-1-1,-51 26-4-15,1 0 1 0,-3 5-2 16,-2 7 0-16,-8 0 0 16,-6 5-1-16,-6 0 0 15,-3 4-1-15,0 1-2 16,-18-1-2-16,-2-1 1 15,-1-5 1-15,-2-1 2 16,3-2-1-16,4-4 2 16,6-2-1-16,4-3 1 15,4 0-1-15,2-3 1 16,0 0-2-16,0 2 1 16,0 1 2-16,11 0 2 15,2-1 4-15,1 0-1 16,5 0 3-16,1 3 1 0,0 1-5 15,1 2-2 1,0 2-2-16,-2 2 0 0,-3 0 0 16,-6 4-1-16,-6 1 1 15,-2 1 0-15,-2-1 0 16,0-2 0-16,-6-1-1 16,-11-4 1-16,-8-3 0 15,-8-4 0-15,-8-3-1 16,0 0-4-16,-5 0-3 15,7 0 2-15,11-5 2 16,11 2 2-16,12 3 1 16,5 0-8-16,0-2-36 15,19-3 9-15,6-4-67 16</inkml:trace>
  <inkml:trace contextRef="#ctx0" brushRef="#br0" timeOffset="16688.969">11645 5547 1839 0,'0'0'26'0,"0"0"-15"15,0 0 8-15,0 0-2 16,0 0-5-16,-95-36-5 0,80 23-3 16,5-4 0-1,5-2 0-15,5-1 2 0,0 2-2 16,0 3-2-16,4 1 1 16,7 6-1-16,-1 3-1 15,-2 1 3-15,-2 4-2 16,0 0-1-16,5 0-1 15,4 14 1-15,8 8 0 16,-1 8-1-16,2 4 0 16,-8 5 0-16,-2 3 0 15,-10-1 0-15,-4-1-2 16,-4 2-1-16,-22 0-6 16,-13-3 7-16,-7-3-2 15,-9-7 1-15,-4-7-1 16,5-8-2-16,6-12-2 0,15-2 7 15,12 0 1-15,14-9 2 16,7-6 5-16,0-5-4 16,7-3 1-16,14 1 0 15,6 5-4-15,1 2 1 16,-2 5 0-16,-2 1-1 16,1 7 1-16,-4 2 0 15,-1 0 0-15,2 2-1 16,1 17 0-16,1 3 0 15,1 5 0-15,-2 2 1 16,1-2-1-16,-2-3 0 16,-4-4 0-16,5-2 0 15,-3-5 0-15,6-4 0 16,-1-7 0-16,5-2-10 0,0-5-58 16,0-14-455-16</inkml:trace>
  <inkml:trace contextRef="#ctx0" brushRef="#br0" timeOffset="16862.7172">12169 5673 1926 0,'0'0'45'0,"0"0"-26"15,0 0-5-15,0 0-9 0,0 0-5 16,0 0-1-1,-18-37-25-15,18 27-99 0</inkml:trace>
  <inkml:trace contextRef="#ctx0" brushRef="#br0" timeOffset="18142.1347">12817 5482 262 0,'0'0'1529'15,"0"0"-1468"-15,0 0-29 16,0 0 0-16,0 0-7 15,0 0-8-15,0 0-6 16,-1-3-4-16,1 3-5 16,0 0-2-16,0 0 0 15,0 7-2-15,0 11 0 16,0 9 2-16,0 3 1 16,0 0-1-16,0 3 0 0,3-3 0 15,-2-1 0-15,2-3-1 16,0-2-4-16,-1-7-5 15,0-2-5 1,0-6-11-16,0-4-17 0,-1-5-44 16,-1 0-341-16</inkml:trace>
  <inkml:trace contextRef="#ctx0" brushRef="#br0" timeOffset="18614.1963">12738 5438 1765 0,'0'0'64'0,"0"0"-40"0,0 0 5 16,0 0 5-16,0 0-13 15,96-52-13-15,-72 52-3 16,1 0-2-16,2 0-1 16,1 9-1-16,0 10 0 15,2 3-1-15,-1 4 0 16,-3 8 1-16,2 4-1 16,-6 2 0-16,-1-1 0 15,-8 1 0-15,-7-1-1 0,-6 1 1 16,0-1-1-16,-19-1-1 15,-11-6-1-15,-9-6 0 16,-4-2 1-16,-8-12 2 16,0 2-1-16,-2-6 0 15,1-5 1-15,7-2 1 16,9-1-1-16,10 0 0 16,12 0-1-16,9 0 1 15,5 0 0-15,0 0 0 16,0 0-9-16,18 0-25 15,9-4-39-15,7-4-32 16</inkml:trace>
  <inkml:trace contextRef="#ctx0" brushRef="#br0" timeOffset="19671.5633">12625 5402 1632 0,'0'0'36'15,"0"0"-12"-15,0 0 21 16,0 0 2-16,0 0-20 16,0 0-5-16,-7 0 2 15,7 1-7-15,0-1 0 16,0 0-3-16,0 0 0 0,0 0-1 15,0 0-5-15,0 0-5 16,0 0 1-16,16 0-3 16,14 0-1-16,13 0 0 15,10 0-11-15,4 0-54 16,-4 0-297-16</inkml:trace>
  <inkml:trace contextRef="#ctx0" brushRef="#br0" timeOffset="20782.0188">13696 5358 1770 0,'0'0'70'0,"0"0"-46"15,0 0 4-15,0 0-3 16,0 0-8-16,0 0-9 15,-6 0-3-15,0 0-2 16,-4 0-1-16,-7 0 1 16,-4 3 0-16,-4 6 0 15,-3 3 1-15,-2 3-2 0,-2 2-1 16,1 5 1-16,0 0-1 16,2 2 0-16,6 3-1 15,3 2 1-15,7 3-1 16,5 1 0-16,8 4 0 15,0 1 0-15,25-1 0 16,11 0 0-16,9-4-1 16,6-5 0-16,6-5-2 15,-4-7 0-15,-6-9 1 16,-7-7-3-16,-6 0 3 16,-11-3 1-16,-7-14 1 15,-12-6 0-15,-4-4 1 0,0-2 0 16,-12-1 2-16,-13 4 0 15,-5 5-2-15,-4 8 0 16,1 4-1-16,4 9 0 16,10 0-11-16,16 5-24 15,3 6-99-15</inkml:trace>
  <inkml:trace contextRef="#ctx0" brushRef="#br0" timeOffset="22405.8243">14494 5568 1766 0,'0'0'52'0,"0"0"-26"16,0 0 12-16,0 0-6 15,0 0-11-15,0 0-11 16,0 0-5-16,28-7-4 0,16 7 0 16,11 0-1-16,7 0-1 15,6 0 1-15,0 0 1 16,-8 0-1-16,-8 3 0 15,-10-2-1-15,-16 1-9 16,-10 1-8-16,-10-3-17 16,-5 0-2-16,-1 0 4 15,0-3-130-15</inkml:trace>
  <inkml:trace contextRef="#ctx0" brushRef="#br0" timeOffset="22638.2686">14767 5448 1507 0,'0'0'401'16,"0"0"-377"-16,0 0-16 16,0 0 0-16,0 0 2 15,0 0-9-15,-3 34-1 16,3-5 0-16,0 10 1 15,0 2-1-15,0 4 0 16,0 2-4-16,0 5-22 16,0-8-71-16</inkml:trace>
  <inkml:trace contextRef="#ctx0" brushRef="#br0" timeOffset="23952.2684">14782 5450 1078 0,'0'0'576'15,"0"0"-501"-15,0 0-18 16,0 0-29-16,0 0-4 15,0 0-8-15,0-17-2 16,0 13-4-16,0 3-5 16,0-2 2-16,0 2-1 15,0-2 2-15,0 1-4 16,0-3 3-16,0 2 0 0,3-1-1 16,-3 0-1-1,0 1 0-15,0 0 0 0,0 1-2 16,0 2-1-16,0 0-1 15,0 0 0-15,0 0-1 16,0 0 0-16,0 0 0 16,0 0 0-16,0-3 0 15,0 3 0-15,0 0-1 16,0 0 0-16,0 0-4 16,1-2-19-16,1 2-14 0,2 0-53 15</inkml:trace>
  <inkml:trace contextRef="#ctx0" brushRef="#br0" timeOffset="25277.4752">8577 6537 1643 0,'0'0'41'0,"0"0"-31"16,0 0-1-16,0 0 4 0,0 0 18 15,0 0 2-15,-54 0-3 16,54 0-11-16,0 0-11 16,0 0-5-16,0 0-3 15,6 0 0-15,9 0 0 16,9 0 0-16,7 0 3 16,10 0 5-16,9 0-2 15,11 0 1-15,17-5 1 16,16-1 1-16,18 0-5 15,16-2 1-15,16-1-2 16,20 2 2-16,16 2-1 16,8 0-1-16,12 5-1 0,5-3 0 15,6-2 0-15,8 3-1 16,-1 0 2 0,7 2 0-16,-1 0 0 0,-3 0 1 15,-1 0-3-15,-4 0-1 16,-6 0 0-16,-8 0 1 15,-8 2-1-15,-19 3 0 16,-13 0 0-16,-14-2 0 16,-15 0 0-16,-8-2 0 15,-9-1 0-15,-11 0 0 16,-7 0 0-16,-13 0 1 16,0 0-1-16,-4-2 0 15,-5-1 0-15,-5 1 0 0,-9 2 0 16,-6 0 0-1,-2 0-1-15,-2 0 1 0,-1 0 0 16,-2 0 0-16,0 0 0 16,0 0 0-16,1 3 0 15,0 1 0-15,2-1 0 16,-3-1 0-16,-2 0 0 16,-8-2 0-16,-6 0 0 15,-9 0 0-15,-8 0 1 16,-9 0 0-16,-4 0 1 15,-1 0 4-15,-2 0 2 16,0 0-7-16,0 0-1 16,0 0-7-16,-5-5-44 0,-12-6-311 15</inkml:trace>
  <inkml:trace contextRef="#ctx0" brushRef="#br0" timeOffset="26907.5239">8656 8545 1652 0,'0'0'77'16,"0"0"-46"-16,0 0-12 16,0 0-6-16,0 0 3 15,0 0-6-15,0 0-10 16,73 2 3-16,-13-2 9 15,15 0-2-15,26 0 4 0,18 0-4 16,17 0-2 0,17 0-3-16,19 0-1 0,8 0 0 15,8 0 2-15,6 0 1 16,3 1-2-16,7 2-3 16,7 2 0-16,5-4-1 15,8 6 2-15,4-1 5 16,0 0-5-16,3 4 0 15,-4-3-2-15,-6 3 0 16,-9-3 1-16,-20-2-1 16,-20 2-1-16,-8-2 0 15,-17 0 0-15,-8-2 0 16,-6-2 0-16,-18 0 0 16,-16-1 0-16,-18 0 0 15,-15 0 0-15,-16 0 2 0,-9 0-2 16,-7 0 1-16,-1 0-1 15,-2 0 1-15,-1 0 0 16,0 0 1-16,-3 0-2 16,-2 0 1-16,5 0-1 15,4 0 2-15,3 0 1 16,5 0-1-16,6 0 1 16,4 6-3-16,4-3 2 15,0 0-2-15,-1 0 0 16,-4-3 1-16,-10 0-1 0,-9 0 0 15,-13 0 0 1,-10 0 0-16,-8 0 1 16,-1 0-1-16,-5-3-9 0,-23-7-49 15,-10-5-174-15</inkml:trace>
  <inkml:trace contextRef="#ctx0" brushRef="#br0" timeOffset="78633.3304">9242 7168 1671 0,'0'0'115'16,"0"0"-67"-16,0 0-6 16,0 0-10-16,0 0-8 15,0 0-9-15,0 0-4 16,0-39-1-16,0 36-1 15,0 3-2-15,0 0 0 0,0 0-3 16,0 0-1-16,0 0-2 16,0 0-1-16,0 0 0 15,0 0 0-15,0 0 0 16,0 14-3-16,0 7 3 16,0 8 0-16,-3 2 1 15,-2 5-1-15,1 3 0 16,-3 1 0-16,2 2 1 15,1 0-1-15,-1-6 0 16,2-3 1-16,3-5-1 16,0-5 0-16,-1-1 0 15,1-7 0-15,0-2 0 16,-2-4 0-16,2-4-1 16,0-3 1-16,0-2 0 15,0 0 0-15,0 0 0 16,0 0 0-16,0 0 0 0,0 0-3 15,0-7-8-15,-1-6-10 16,1 2-20-16,0-1-137 16</inkml:trace>
  <inkml:trace contextRef="#ctx0" brushRef="#br0" timeOffset="82045.4165">9714 7565 1749 0,'0'0'48'0,"0"0"-37"15,0 0 22-15,0 0-3 16,0 0-13-16,0 0-7 15,0 0-2-15,0 28 2 16,0-28-2-16,0 0 0 16,0 0 0-16,0 0-2 15,0 0-1-15,0 0-2 16,0 0-1-16,0 0 2 16,0 0 0-16,0 0 2 15,0-11 2-15,0-9-5 16,0-6-2-16,0-7-1 15,0-6 0-15,0-1 0 16,8-4 1-16,3 0-2 16,4 3 1-16,0 6 0 0,1 5 0 15,1 7 0-15,0 3 0 16,1 3 1-16,0 1-1 16,-3 5 2-16,-2 4 1 15,-3 3 0-15,-6 1 1 16,3 3-3-16,-1 0-1 15,2 0 0-15,2 12 0 16,1 4 1-16,-2 4-1 16,0 3 0-16,0 7 1 15,-1 2-1-15,0 5 0 16,-2-1 0-16,2 0 0 0,-1 0 0 16,-3-4 0-16,-1-4 0 15,-3-3-2-15,0 0-1 16,0-3 2-16,0-3-3 15,0-2 1-15,-4-5-3 16,-1-3-3-16,0-6-3 16,0 0-3-16,1-3-8 15,-3 0-16-15,0-3-31 16,0-9-157-16</inkml:trace>
  <inkml:trace contextRef="#ctx0" brushRef="#br0" timeOffset="82228.5671">9724 7408 1708 0,'0'0'131'0,"0"0"-95"16,0 0 6-16,0 0-13 16,0 0-15-16,0 0-11 15,79-22-3-15,-28 19-1 16,-1 0-24-16,-2-2-118 15</inkml:trace>
  <inkml:trace contextRef="#ctx0" brushRef="#br0" timeOffset="84626.158">10346 7625 1683 0,'0'0'98'0,"0"0"-94"15,0 0 14-15,0 0 11 16,0 0-7-16,0 0-6 0,-2 6-3 16,2-6-1-16,0 0 6 15,0 0-3-15,-1 0 0 16,-1-7-6-16,1-9-6 15,-2-6-2-15,3-5 1 16,0-4-2-16,0-5 1 16,0 0 0-16,0 0-1 15,9 5 0-15,1 0 2 16,1 4-2-16,1 2 1 16,0 1-1-16,3 4 2 15,-2-1 0-15,-1 7-1 16,3-1 2-16,-3 3 1 15,0 4 0-15,-2 1 0 16,-1 3 0-16,-3 1 0 16,-1 2-2-16,0 1-1 0,0 0-1 15,2 0 0-15,4 0 0 16,2 10 0-16,1 2 0 16,-1 2 0-16,-2 6 0 15,-2 3 0-15,1 3 1 16,-4 0-1-16,1 4 0 15,-2-1 1-15,-1-1-1 16,0 1 0-16,-3 0 0 16,-1 2 0-16,0-3 0 15,0-1-1-15,0-3-2 16,0-2 1-16,0-3-3 16,0-5 4-16,0-1-3 15,0-4 0-15,0-1-1 0,0-4-1 16,0-2-3-16,0-2-9 15,0 0-13 1,0 0-28-16,0-6-181 0</inkml:trace>
  <inkml:trace contextRef="#ctx0" brushRef="#br0" timeOffset="84824.2619">10353 7432 1831 0,'0'0'50'0,"0"0"-27"0,0 0-5 15,0 0-5-15,88-24-6 16,-38 19-7-16,6 2-1 16,-1 3-28-16,0-3-92 15</inkml:trace>
  <inkml:trace contextRef="#ctx0" brushRef="#br0" timeOffset="85517.4258">11244 7246 321 0,'0'0'1492'0,"0"0"-1456"16,0 0-4-16,0 0 7 16,0 0-21-16,0 0-9 15,-76 7-5-15,61 11 2 16,0 5-2-16,1 2-2 0,2 5 2 16,5 2-3-16,4 1 1 15,3-1-1-15,1-3 0 16,22 0 0-16,4-2 0 15,4-5-1-15,3-5-1 16,-1-5 1-16,0-9-1 16,-3-3-1-16,-3 0 2 15,-3-12-1-15,-6-8 1 16,-6-6 0-16,-7-6-1 16,-5-7 2-16,-5-2-1 15,-18 0 0-15,-5 2 0 16,-2 6 0-16,-1 9 0 15,5 9-1-15,7 10 0 16,4 5-12-16,6 0-22 0,6 10-57 16,3 4-710-16</inkml:trace>
  <inkml:trace contextRef="#ctx0" brushRef="#br0" timeOffset="86035.0001">11781 7296 1830 0,'0'0'52'0,"0"0"-20"15,0 0-6-15,0 0-10 16,0 0-9-16,-81-1-2 16,62 17-2-16,1 9-1 15,-1 2-1-15,3 5 0 16,6 2 0-16,7 1-1 15,3 1 1-15,0-4 0 16,18-2-1-16,4-5 0 0,5-6 0 16,6-7-2-16,3-5-2 15,0-7 2-15,-4 0 0 16,0-15 0-16,-6-9 0 16,-7-6 1-16,-5-9 1 15,-9-3 0-15,-5-4 0 16,-3 0 0-16,-22 6 1 15,-2 5-1-15,-4 9 1 16,2 9-1-16,5 9 0 16,8 8-7-16,2 0-17 15,6 10-43-15,3 8-37 16</inkml:trace>
  <inkml:trace contextRef="#ctx0" brushRef="#br0" timeOffset="86261.1974">12307 7449 1953 0,'0'0'16'15,"0"0"-11"-15,0 0-5 0,0 0-1 16,0 0-12 0,0 0-50-16</inkml:trace>
  <inkml:trace contextRef="#ctx0" brushRef="#br0" timeOffset="88449.4589">12996 7103 1729 0,'0'0'63'16,"0"0"-18"-16,0 0-4 15,0 0-8-15,0 0-14 0,0 0-6 16,-5-10-5-16,-5 9-2 16,-3 1 0-16,-2 0-1 15,-4 0 0-15,-4 7-2 16,-5 6 3-16,-2 2-3 16,2 4 0-16,-2 3 1 15,5 2-2-15,1 4 0 16,4 5-1-16,3 0 1 15,4 5-2-15,6-1 1 16,7 2-1-16,0-2 0 16,18-1 0-16,10-3 0 0,7-3-1 15,8-7 0 1,-1-6 0-16,0-6 0 0,-2-6 0 16,-6-5-1-16,-1 0 0 15,-8-2 1-15,-8-12 1 16,-6-6 1-16,-11-5 1 15,0-6-1-15,-17-5-1 16,-16-1 3-16,-6 4-2 16,-4 8 0-16,7 9 0 15,5 10-1-15,5 6-1 16,8 6-7-16,4 16-7 16,9 6-8-16,5 0-52 15,11-6-516-15</inkml:trace>
  <inkml:trace contextRef="#ctx0" brushRef="#br0" timeOffset="89297.9752">13396 7110 1792 0,'0'0'83'16,"0"0"-43"-16,0 0-10 15,0 0-8-15,0 0-8 16,0 0-5-16,-3-6-3 15,3 6-2-15,0 0-4 16,-2 0 0-16,1 5-1 16,-3 10-1-16,2 7 2 15,-1 6 2-15,0 2-1 16,-1 4-1-16,1 5 2 0,-3-3-2 16,0 1 0-16,-1-1 0 15,2-5 0-15,-1-3 0 16,3-3 0-16,-2-5 0 15,4-4 0-15,1-3-1 16,0-5 0-16,0-2 1 16,0 0 0-16,0 0-1 15,7-1 1-15,6-2 0 16,3 0 1-16,2-3 0 16,6 0 0-16,2 0-1 15,3 0 0-15,2 0 0 16,0 0-2-16,-1 0 0 15,0 0-1-15,-2 0-1 0,-1 0-1 16,-3 0-1-16,-3 0-2 16,-2 0-2-16,-2-3-6 15,-6-2-3-15,-3-3-33 16,-3-1-44-16</inkml:trace>
  <inkml:trace contextRef="#ctx0" brushRef="#br0" timeOffset="89553.3685">13436 7291 1866 0,'0'0'44'0,"0"0"-27"16,0 0 1-16,0 0-2 15,0 0-9-15,0 0-7 16,90-9 0-16,-50 9 0 16,2 0-1-16,-2 3-4 15,-1-3-11-15,-3 0-30 16,-9 0-56-16,-3-14-1121 16</inkml:trace>
  <inkml:trace contextRef="#ctx0" brushRef="#br0" timeOffset="89726.5981">13451 7050 1846 0,'0'0'40'16,"0"0"-18"-16,0 0-8 16,87-19-5-16,-33 16-5 15,5 3-4-15,4 0-7 16,3 0-69-16,2 0-1148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0:45:38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11857 4483 1677 0,'0'0'39'16,"0"0"-19"-16,0 0 17 16,0 0 9-16,0 0-17 15,0 0-5-15,0 0-7 16,0 0 1-16,0 3 0 0,0-3-5 16,12-8-3-1,13-11-5-15,15-8-2 0,13-8 0 16,9-5-2-16,7-1 0 15,-5 0-1-15,-3 4 0 16,-5-1 0-16,-7 5 0 16,-6 4 0-16,-11 4 1 15,-6 4 0-15,-7 5 0 16,-5 4 2-16,-5 5-3 16,-3 1 1-16,-5 3-1 15,0 3 0-15,-1 0 0 16,0 0 0-16,0 0-4 0,0 0-6 15,0-1-17 1,-2-4-42-16,-10 0-1023 0</inkml:trace>
  <inkml:trace contextRef="#ctx0" brushRef="#br0" timeOffset="358.811">12291 3933 1765 0,'0'0'53'16,"0"0"-29"-16,0 0-5 16,0 0 3-16,0 0-11 0,0 0-10 15,51-12 0-15,-24 9 1 16,3 2 4-16,-4 1-2 15,-2 0-1-15,-5 0-2 16,1 3 0-16,-4 7-1 16,1 5 1-1,-4 4-1-15,-3 8 2 0,-5 3-2 16,1 4 0-16,-6-1 1 16,1 3-1-16,-1-3 0 15,0-2-1-15,0-4-6 16,0-4-15-16,-7-6-5 15,-2-2-10-15,5-8-81 16</inkml:trace>
  <inkml:trace contextRef="#ctx0" brushRef="#br0" timeOffset="973.7188">12883 4138 1672 0,'0'0'185'0,"0"0"-172"0,0 0 0 16,0 0 11-1,0 0 2-15,0 0-14 0,0 3-4 16,0-3-2-16,0-9 5 15,-3-13-8-15,-7-7-3 16,0-10 0-16,3-10 1 16,1-1-1-16,5 4 0 15,1 9-1-15,0 14 1 16,0 8 1-16,0 10-1 16,0 5 0-16,4 0-1 15,6 0 0-15,8 7-1 16,2 7 2-16,3 1 0 0,2 1 0 15,-2 0 0 1,-1-2 0-16,-2-4 0 0,-2-1-3 16,-4-3-3-16,-6-4-4 15,3-2-5-15,-2 0-2 16,-1-17 9-16,2-9-10 16,-1-4 7-16,-3 4 11 15,0 1 1-15,-2 8 7 16,1 6 11-16,-2 3 5 15,0 4-10-15,0 1-8 16,1 0-1-16,2 3-3 16,7 0-2-16,3 1 0 15,3 16 0-15,-1 6 0 16,-2 2 0-16,-4 2 0 16,-2 4 0-16,-5-5 0 0,-4 1 0 15,-1-4-9-15,0-4-23 16,0-10-23-16,0-6-88 15</inkml:trace>
  <inkml:trace contextRef="#ctx0" brushRef="#br0" timeOffset="1184.9731">13405 3746 634 0,'0'0'1252'0,"0"0"-1238"0,0 0-13 16,0 0 0-16,0 0 3 16,0 0 7-16,22 52-9 15,-17-33-1-15,-2-2-1 16,-2-5-6-16,-1-6-51 16,0-6-199-16</inkml:trace>
  <inkml:trace contextRef="#ctx0" brushRef="#br0" timeOffset="1340.3092">13423 3599 1852 0,'0'0'24'16,"0"0"-21"-16,0 0 1 15,0 0-4-15,0 0-3 0,0 0-72 16,-6-3-790-16</inkml:trace>
  <inkml:trace contextRef="#ctx0" brushRef="#br0" timeOffset="1754.6379">13604 3713 1876 0,'0'0'17'16,"0"0"-14"-16,0 0-1 0,0 0 9 16,0 0 9-16,8 75-15 15,-2-53-4-15,-1-5-1 16,1-5 1-16,-1-3-1 16,-1-5-1-16,-1-4-10 15,3 0 6-15,0-13 4 16,1-12-3-16,2-8-4 15,-1-2 6-15,1 2 2 16,-1 2 0-16,-2 9 0 16,2 10 7-16,-4 5 11 15,1 4-7-15,2 3-8 16,3 0-2-16,3 11-1 16,3 6 2-16,-1 2-1 15,1 1-1-15,-6 0 1 16,3 0-1-16,-7-1 1 0,-5-3-1 15,1-2 0-15,-2-3-31 16,0-9-43-16,0-2-547 16</inkml:trace>
  <inkml:trace contextRef="#ctx0" brushRef="#br0" timeOffset="4910.8184">13972 3577 1717 0,'0'0'46'16,"0"0"-20"-16,0 0 4 15,0 0-4-15,0 0-10 16,0 0-7-16,0 0-6 16,-3-2-3-16,3 2 0 0,0 9 1 15,0 8 9-15,3 6-1 16,4-1-4-16,1 0-2 15,4 0 0-15,1-5-2 16,3-3 0-16,3-5 1 16,6-4-1-16,5-5 2 15,-1 0-3-15,3-14 2 16,-2-6 0-16,-4-5-1 16,0-6 2-16,-7 1 2 15,-5-1 4-15,-8 4-2 16,-6 7-3-16,0 0 1 15,0 6-2-15,-11 6 1 0,-2 1-4 16,4 4 1 0,0 3-1-16,0 0-4 0,2 0-26 15,3 2-37 1,1 2-255-16</inkml:trace>
  <inkml:trace contextRef="#ctx0" brushRef="#br0" timeOffset="5348.5446">14596 3445 1813 0,'0'0'10'0,"0"0"-10"16,0 0 1-16,0 0 3 16,0 0-3-16,0 0-1 15,89-64 0-15,-79 53-1 16,-5 1 1-16,-5 0 0 16,0 1 1-16,-10 2 3 15,-10 3 7-15,-5 1 0 16,-4 3 12-16,4 0-2 15,1 0-6-15,8 0-3 16,2 8-3-16,8 7-6 0,0-1 0 16,6 3-1-1,0 5-1-15,0 0 0 0,11 3-1 16,8-2 0-16,6-1 0 16,3-5 0-16,4-6-4 15,2-4-20-15,0-7-13 16,-2 0-32-16,-4-8-142 15</inkml:trace>
  <inkml:trace contextRef="#ctx0" brushRef="#br0" timeOffset="5690.2881">14879 3350 1639 0,'0'0'183'16,"0"0"-147"-1,0 0 0-15,0 0-14 0,0 0-14 16,0 0-8-16,0 11-1 15,6 2 1-15,1-3 1 16,2 1 0-16,-1-5 0 16,4-1-1-16,-3-3-6 15,0-2-2-15,1 0-4 16,-3 0-3-16,1-14 2 16,1-2 9-16,-3-2 4 15,-2-1 2-15,-1 5 8 16,0 3 12-16,0 4-2 15,3 2-5-15,0 2-7 0,2 1-4 16,2 2-2 0,5 0-1-16,-3 0-1 0,4 6 1 15,-2 2-1-15,0 2 0 16,-1 0 0-16,0 0-11 16,0-5-28-16,1-3-58 15</inkml:trace>
  <inkml:trace contextRef="#ctx0" brushRef="#br0" timeOffset="6201.2939">15424 3139 1809 0,'0'0'53'16,"0"0"-13"-16,0 0-6 15,0 0-19-15,0 0-9 16,-80-2-5-16,76 13 0 16,1 1-1-16,3 6 0 15,0-1 0-15,1-3 0 16,11-2-3-16,6-3-5 16,2-5-7-16,2-4-4 15,-1 0 7-15,1-8 3 16,-2-13 6-16,-3-6 3 0,-2-6 2 15,-1-5 1 1,-8-7 6-16,-5-3 9 0,-1-3-6 16,-6 2-2-16,-15 3 2 15,-1 8-7-15,2 14 0 16,6 12 5-16,5 9-3 16,4 3-4-16,2 5-3 15,1 21-4-15,2 9 4 16,0 8 1-16,13 3-1 15,9 0 0-15,3 0 0 16,1-4 0-16,-2-4 0 16,-5-4 0-16,-4-6 0 15,-5-6 0-15,-2-5-3 16,-5-6-2-16,-2-4 2 0,-1-5-3 16,0-2-6-1,0 0-43-15,0-1-147 0</inkml:trace>
  <inkml:trace contextRef="#ctx0" brushRef="#br0" timeOffset="7273.5437">7032 4328 1760 0,'0'0'87'15,"0"0"-81"-15,0 0 10 0,0 0 11 16,0 0-13 0,0 0-12-16,101-78-2 0,-31 35 0 15,2-1 0-15,-2-2 0 16,-2 0-1-16,-4 6 1 16,-5 4 0-16,-11 5 0 15,-14 10 0-15,-12 8 0 16,-14 4 0-16,-7 5 0 15,-1 3 2-15,0 1 0 16,-7 0-2-16,-5 0-14 16,-5 0-26-16,2 0-56 15,-1 0-1534-15</inkml:trace>
  <inkml:trace contextRef="#ctx0" brushRef="#br0" timeOffset="7550.3665">7443 3828 1775 0,'0'0'62'16,"0"0"-18"-16,0 0-1 16,0 0-22-16,0 0-8 15,0 0-9-15,-7-23-4 16,28 20 1-16,9 1-1 16,7-1 0 30,7 2 0-46,3 1 1 0,-2 0-1 0,-2 1 0 0,-3 13 0 0,-6 3 0 0,-7 4 0 16,-10 5 0-16,-8 4-1 0,-9 3-1 16,0 4-1-16,-9 4-3 15,-14 0-7-15,-6 1-18 16,0-7-32-16,8-9-167 16</inkml:trace>
  <inkml:trace contextRef="#ctx0" brushRef="#br0" timeOffset="8157.9814">8343 3522 1839 0,'0'0'21'0,"0"0"-4"16,0 0 10-16,0 0-1 16,-96-2-17-16,71 12-3 15,2 0-1-15,4 1-1 16,4 2-3-16,6-2 0 16,5 2-1-16,4 1 0 15,0 0 0-15,0 5 0 16,0-2 0-16,6 2 0 15,1-2 0-15,7-4 0 16,1-4 0-16,7-1 0 16,6-2 0-16,4 0 0 15,-1-2 0-15,-5 1 0 0,-3 3 0 16,-8 1 1-16,-3 1-1 16,-3 0 0-16,-5 2 0 15,-2 0-1-15,-2 5 1 16,0 0 0-16,-11 2-2 15,-11 1-2-15,-5-1-3 16,-3-5-1-16,2-3-2 16,8-5-2-16,7-6-2 15,10 0-37-15,3-7-109 16</inkml:trace>
  <inkml:trace contextRef="#ctx0" brushRef="#br0" timeOffset="8512.1743">8539 3546 1820 0,'0'0'72'0,"0"0"-48"15,0 0 7-15,0 0-17 16,0 0-10-16,0 0-2 15,-25 49-2-15,45-39 2 16,4-1-2-16,7-8 1 16,-1-1-1-16,0 0-9 0,-5-11-7 15,-3-6-9 1,-7-3 5-16,-3-2 8 0,-9 2 10 16,-3 1 2-1,0 4 8-15,-2 0 13 0,-5 6-3 16,-2 1-8-16,5 2-6 15,1 2-3-15,1 2-1 16,1 1 0-16,1 1-29 16,0-4-57-16</inkml:trace>
  <inkml:trace contextRef="#ctx0" brushRef="#br0" timeOffset="8998.9425">8854 3214 1904 0,'0'0'37'0,"0"0"-15"15,0 0-3-15,0 0-8 16,0 0-8-16,0 0-3 16,5 28 0-16,14-4 2 15,3 2-2-15,1 1 0 16,-1-1-1-16,-4-1-6 15,-4-3-13-15,-6-5-8 16,-3-6-26-16,-4-6-8 16,-1-5 20-16,0 0 42 15,0-11 6-15,0-5 24 0,0-1 4 16,0-2-7 0,5 1-4-16,1 2 1 0,2 2-10 15,3 2-4-15,-2 4-4 16,2 3-3-16,2 4-1 15,1 1-1-15,0 0 0 16,0 3-1-16,-3 8 0 16,-3 3 1-16,-3 4-1 15,-5-2 0-15,0 4 1 16,0-3-1-16,-11-1 1 16,-8 1 0-16,-2-3-1 15,0-2-1-15,5-5 0 16,4-4 0-16,6-3-6 0,3 0-6 15,3 0-19 1,0 0-48-16,0 0-789 0</inkml:trace>
  <inkml:trace contextRef="#ctx0" brushRef="#br0" timeOffset="9291.676">9307 2965 1792 0,'0'0'141'0,"0"0"-115"16,0 0-3-1,0 0-2-15,0 0-11 0,0 0-9 16,15 10 0-16,9 15-1 15,5 5 2-15,-1 2-2 16,1 2 1-16,-4 0-1 16,-6 2-7-16,-5 0-20 15,-10-3-9-15,-4-5-60 16,-1-5-255-16</inkml:trace>
  <inkml:trace contextRef="#ctx0" brushRef="#br0" timeOffset="9590.272">9345 3219 1802 0,'0'0'59'16,"0"0"-16"-16,0-92-5 16,5 65-16-16,8 3-7 15,-1 7-1-15,6 6-5 16,1 5-5-16,4 6-3 16,6 0-1-16,4 6 0 15,2 9 0-15,-1 3 0 16,-9 2-2-16,-4-1-10 15,-6-1-1-15,-9 0 1 16,-3-6 3-16,-3-4 1 16,0-6 5-16,0-2 3 15,0-7 2-15,0-18 1 0,0-11-2 16,0-5 1-16,2-3-1 16,11 2-1-16,3 7-1 15,-2 8-9-15,-3 6-45 16,-3 9-143-16</inkml:trace>
  <inkml:trace contextRef="#ctx0" brushRef="#br0" timeOffset="10062.8357">9877 2889 1456 0,'0'0'389'0,"0"0"-349"16,0 0 2-16,0 0-19 15,0 0-12-15,0 0-3 16,-80-1-4-16,72 13-3 16,2 5-1-16,2 4 0 15,4 3 0-15,0 1 0 16,0 2 0-16,0-2-1 15,7-1-11-15,7-6-1 16,4-3-21-16,-2-8-5 16,1-7 3-16,-2 0 5 0,-2-10 3 15,-3-12 28 1,-1-4 19-16,-4-4 17 0,-2-2 7 16,0 0-15-1,0 5-3-15,0 3-10 0,3 12-5 16,1 2-8-16,-1 9-1 15,3 1-1-15,0 0 0 16,6 12 0-16,0 8 2 16,1 2-1-16,-5 2 0 15,-4-4-1-15,2-6 0 16,-6-2-1-16,-1-9-19 16,4-3-37-16,-5-7-60 15</inkml:trace>
  <inkml:trace contextRef="#ctx0" brushRef="#br0" timeOffset="10490.2098">10083 2501 1904 0,'0'0'39'0,"0"0"-24"15,0 0 0-15,0 0-3 16,0 0-3-16,0 0 5 15,27 100-9-15,-3-60-3 16,1-1-2-16,-1 2 1 16,-2 0-1-16,-5-7-2 15,-1 0-10-15,-2-5-11 0,-2-8 4 16,-6-7 3-16,-2-8 11 16,-4-6-9-16,0-6 14 15,0-18 8-15,0-8-4 16,3-6 4-16,3 1 4 15,1 1-5-15,1 5 0 16,1 5 1-16,-1 7-1 16,2 6-2-16,0 4-2 15,3 6-3-15,0 3 0 16,5 0 0-16,3 17-1 16,-1 5 1-16,-3 2 0 15,1-1 2-15,-6-2-2 16,-2-4-1-16,-4-3-13 15,-3-6-7-15,-1-8-42 0,1 0-225 16</inkml:trace>
  <inkml:trace contextRef="#ctx0" brushRef="#br0" timeOffset="10872.5437">10652 2606 1871 0,'0'0'61'0,"0"0"-51"16,0 0-1-16,0 0-1 15,0 0-7-15,0 0-1 16,47-24 0-16,-21 9-8 0,-3-4-25 16,-7 2-7-16,-8 1 10 15,-6 6 23-15,-2 0 7 16,0 3 18-16,-17 3 12 15,-3 4-4-15,-5 0 0 16,2 0-13-16,-4 8-4 16,7 6 2-16,3 3-5 15,4 2-4-15,6 4 0 16,1 4-1-16,6 0 0 16,0 0 0-16,3 0-1 15,14-6 0-15,8-3 0 16,3-7-2-16,5-7-7 15,0-4-10-15,1 0-18 0,-4-13-43 16,0-7-223-16</inkml:trace>
  <inkml:trace contextRef="#ctx0" brushRef="#br0" timeOffset="11218.2471">10949 2464 1607 0,'0'0'211'16,"0"0"-157"-16,0 0-18 15,0 0-9-15,0 0-21 16,0 0-4-16,13 29 9 16,-6-10-7-16,1-3-1 15,1 0-3-15,-1-4 0 0,1-4 0 16,-2-4 0-16,-1-4-4 16,2 0-5-16,0-16 2 15,0-9-4-15,3-6 2 16,-3-1 8-16,2 6 1 15,-1 4 1-15,2 6 5 16,-4 5 5-16,-1 6-1 16,0 4-3-16,0 1-4 15,4 0-2-15,1 3 0 16,1 10 0-16,-2 1 1 16,1 1-2-16,1-1 0 15,1-1 0-15,6-7-11 16,4-6-30-16,1 0-101 15</inkml:trace>
  <inkml:trace contextRef="#ctx0" brushRef="#br0" timeOffset="11736.2231">11551 2237 1850 0,'0'0'58'16,"0"0"-18"-16,0 0-20 16,0 0-8-16,0 0-4 0,-94 22-3 15,76-8-2 1,6 1-3-16,3 2 0 0,4-1 1 16,3-1-2-1,2 0 1-15,0-3-2 0,10-5-8 16,7-2 3-16,5-5-3 15,5-6 1-15,3-15-5 16,-4-10 2-16,-4-6-5 16,-2-8 15-16,-10-9 2 15,-2-8 0-15,-8-6 12 16,0-2 1-16,-18 2 2 16,-8 7-10-16,-8 15 1 15,4 15 0-15,7 14 2 16,10 11 1-16,6 6-5 15,6 0-4-15,1 17-3 0,0 16 1 16,6 12 2-16,18 6 0 16,9 4 1-16,3-2-1 15,-1 0 0-15,1-6 0 16,-2-5 0-16,-3-9-2 16,-3-4 2-16,-3-9 1 15,-4-4-1-15,-5-7 0 16,-1-4-4-16,-6-5-6 15,-3 0-12-15,-6-1-82 16</inkml:trace>
  <inkml:trace contextRef="#ctx0" brushRef="#br0" timeOffset="16293.8481">15598 5591 1802 0,'0'0'35'16,"0"0"-35"-16,0 0 1 16,89-12 21-16,-40 4-4 15,11-1-14-15,3 1-3 0,-2 2 0 16,-6 0-1-16,-9 1 1 15,-4 0-1-15,-8 3 0 16,-4 0 0-16,-10 2 0 16,-6-3-1-16,-6 3-3 15,-6 0-10-15,-2 0-19 16,0 0-50-16</inkml:trace>
  <inkml:trace contextRef="#ctx0" brushRef="#br0" timeOffset="16580.1498">15720 5717 1864 0,'0'0'47'16,"0"0"-43"-16,0 0 1 15,0 0 11-15,0 0-6 16,87-10-6-16,-29 3-3 15,3 4 0-15,-4 1-1 16,-8-1 0-16,-12 3 0 16,-10-2 0-16,-11 2 0 15,-5 0 0-15,-10 0 0 16,-1 0 0-16,0 0 1 0,0 0-1 16,0-3-3-1,-1-5-26-15,-14-5-169 16</inkml:trace>
  <inkml:trace contextRef="#ctx0" brushRef="#br0" timeOffset="58936.8659">20754 9011 1668 0,'0'0'57'16,"0"0"-35"-16,0 0 10 16,0 0 1-16,0 0-24 15,0 0-8-15,0 0 4 16,0-1 7-16,0 1 2 0,0 0 5 16,0 0-2-1,0-2-2-15,0 2 3 0,0 0-7 16,0 0-4-16,0 0-2 15,0 0 0-15,0 0-3 16,-3 0 0-16,-1 0 0 16,-5 0-2-16,-3 0 1 15,1 0 0-15,-3 2-1 16,3 7 1-16,-3 4 0 16,-1 6 0-16,1 5-1 15,2 3 1-15,3 3 1 16,3 2-2-16,6 0 0 15,0-3 1-15,7 1-1 16,20-2 2-16,6-4-1 16,6-4-1-16,4-4 1 0,-1-6-1 15,-2-5 0-15,0-3 1 16,-4-2-1-16,-5-4 0 16,-5-11 1-16,-8-7 0 15,-3-3-1-15,-10-6 1 16,-5-11 1-16,0-5 0 15,-12-3 0-15,-14 2-1 16,-6 8-1-16,-2 11 0 16,0 11 0-16,1 7-1 15,2 11 0-15,2 0-6 16,7 0-6-16,6 16-14 16,7 0-59-16,7 0-232 0</inkml:trace>
  <inkml:trace contextRef="#ctx0" brushRef="#br0" timeOffset="59372.3304">21257 8998 1856 0,'0'0'73'0,"0"0"-60"16,0 0-1-16,0 0 9 16,0 0-9-16,0 0-10 15,0 10-1-15,0 16 0 16,0 5 5-16,0 6-2 15,0 4-3-15,0-2 0 16,0-1 1-16,4-4-2 16,-2-2 0-16,4-2 1 15,0-7-1-15,1-2 1 16,-3-6-2-16,1-7 1 16,-3-2 0-16,-2-3 0 0,0-3 0 15,0 0 0 1,1 0-2-16,1 0-4 15,-1 0-2-15,2-2-10 0,0-7-24 16,2-3-95-16</inkml:trace>
  <inkml:trace contextRef="#ctx0" brushRef="#br0" timeOffset="59854.2547">21642 9053 1866 0,'0'0'24'0,"0"0"-14"15,0 0 30-15,0 0-23 16,0 0-11-16,0 0-4 16,-70 29 1-16,62-2 0 15,3 2-1-15,5 4-1 0,0-1-1 16,6-3 1 0,14-1-1-16,6-7 1 0,3-5-1 15,3-6 0 1,2-7 1-16,-5-3-1 0,6 0-1 15,-4-10-1-15,-3-11 1 16,-5-6 0-16,-5-4 1 16,-12-8 0-16,-6-3 0 15,-2 1 0-15,-23 7 0 16,-9 8 0-16,2 9 0 16,3 9-1-16,5 5 0 15,9 3 0-15,6 0-8 16,6 4-19-16,3 9-50 15,0-2-142-15</inkml:trace>
  <inkml:trace contextRef="#ctx0" brushRef="#br0" timeOffset="60221.4207">22219 8947 1864 0,'0'0'66'0,"0"0"-53"16,0 0-2-16,0 0 7 16,0 0-11-16,0 0-6 15,12 34-1-15,-8-7 3 16,-2 4 0-16,1 5 0 0,-3 4-1 15,0 0 0-15,0-1-2 16,0-5 2-16,0-5-2 16,0-5 0-16,0-6-1 15,1-4 2-15,2-3-1 16,0-5 0-16,-1-3 1 16,-1-2-1-16,-1-1 0 15,3 0-1-15,-2 0-8 16,-1 0-13-16,0-10-87 15</inkml:trace>
  <inkml:trace contextRef="#ctx0" brushRef="#br0" timeOffset="61353.9296">20842 9711 1762 0,'0'0'63'0,"0"0"-28"16,0 0 8-16,0 0-6 16,0 0-23-16,0 0-9 0,-3-9-3 15,3 16-2-15,0 10 2 16,0 4 7-16,0 6-4 15,0 3-1-15,0 2 0 16,0 3-1-16,0-1-1 16,0-3-1-1,0 0-1-15,0-8 0 0,0-2 1 16,0-8-1-16,2-3 0 16,-1-4 0-16,2-6-1 15,0 3-6-15,6-3-3 16,4 0-11-16,7-6-41 15,-1-10-244-15</inkml:trace>
  <inkml:trace contextRef="#ctx0" brushRef="#br0" timeOffset="61675.5891">21269 9735 1914 0,'0'0'32'15,"0"0"-29"-15,0 0 4 16,0 0 4-16,0 0-7 0,0 0-3 16,0 64 2-16,0-31 1 15,-2-1-1 1,2 2-1-16,0 0-1 0,0-2-1 15,0-6 1-15,0-2 0 16,0-7-1-16,3-5 0 16,0-1 0-16,0-8-1 15,-1 0-5-15,4-3-12 16,3 0-12-16,0-7-96 16</inkml:trace>
  <inkml:trace contextRef="#ctx0" brushRef="#br0" timeOffset="62192.0553">21764 9760 1820 0,'0'0'43'0,"0"0"-40"16,0 0 14-16,0 0 20 15,0 0-19-15,0 0-11 16,-70 48-4-16,61-24-1 16,3 0 3-16,3 1-3 15,3 1-1-15,0-2 0 16,9-4 0-16,9-1-1 16,6-4 1-16,3-6-1 15,1-6 0-15,0-3 0 16,0 0 0-16,-2-10 0 15,-7-8 1-15,-4-4 0 16,-9-6 0-16,-6-1 2 0,0-3-1 16,-12-2-1-1,-12 3-1-15,1 5 0 0,0 6 0 16,7 11-8-16,5 6-14 16,5 3-51-16,5 0-287 15</inkml:trace>
  <inkml:trace contextRef="#ctx0" brushRef="#br0" timeOffset="62972.2038">22240 9786 1643 0,'0'0'194'0,"0"0"-184"16,0 0 1-16,0 0 26 15,0 0-19-15,0 0-8 16,-84 75-1-16,84-47-4 16,0-2-1-16,15 1 0 15,9-2-2-15,7-6 0 16,4-5-1-16,0-5-1 15,0-7 0-15,-2-2 1 16,-2-5-1-16,-3-14 1 0,-4-7 0 16,-10-4 0-1,-7-6 3-15,-7-1 5 0,-10-2-1 16,-17 5-5-16,-4 6 3 16,-2 11-2-16,3 10-4 15,5 7-1-15,5 7-14 16,11 16-38-16,9 5-368 15</inkml:trace>
  <inkml:trace contextRef="#ctx0" brushRef="#br0" timeOffset="63603.536">20342 10275 1818 0,'0'0'63'0,"-82"10"-52"16,66-3-7-16,15 3 13 15,5-1-7-15,45 5-3 16,35-1 8-16,50-5-4 16,43-2-9-16,40-3 0 0,28 2-2 15,12-1 1-15,6 4-1 16,-4 1-1-16,-17-1 0 15,-28-1-3-15,-36-5 2 16,-42-2 2-16,-38 0 0 16,-38 0 0-16,-30 0 2 15,-18 0 7-15,-10 0 4 16,-2 0 1-16,0 0-4 16,0 0-5-16,0 0-4 15,0 0-1-15,0 0-1 16,0 0-3-16,0 0-30 15,0 0-90-15</inkml:trace>
  <inkml:trace contextRef="#ctx0" brushRef="#br0" timeOffset="65206.6142">22537 10822 1823 0,'0'0'72'16,"0"0"-42"-16,0 0-5 15,0 0-4-15,0 0-8 16,0 0-11-16,0 0-2 16,0 14-3-16,0 6 2 15,0 7 1-15,0 4 1 16,0-2 1-16,0 0 0 15,0 0 1-15,0 0-2 16,0-3 0-16,0-4-1 0,0 0 1 16,0-7-1-1,0-3 0-15,0-3 0 0,1-5 0 16,-1-2 1-16,2-2-2 16,-1 0-4-16,6 0-10 15,2 0-18-15,2-5-123 16</inkml:trace>
  <inkml:trace contextRef="#ctx0" brushRef="#br0" timeOffset="66046.9613">21973 10906 1753 0,'0'0'35'0,"0"0"-15"16,0 0 22-16,0 0-4 15,0 0-21-15,-94 51-7 16,79-30 1-16,0 6 0 15,2 1-6-15,5 0-2 16,2 1 0-16,6 0-2 16,0-4 1-16,7-1-1 0,12-5 0 15,6-5 0-15,3-5 1 16,5-7 0-16,1-2-1 16,1 0 1-16,-2-11 2 15,-4-8 0-15,-3-4 0 16,-4-4-2-16,-4-2 2 15,-8-1 3-15,-7 0-3 16,-3-2 0-16,-10-1-3 16,-17 5 1-16,-6 6-2 15,-5 5 0-15,3 12-4 16,-1 4-25-16,5 1-51 16</inkml:trace>
  <inkml:trace contextRef="#ctx0" brushRef="#br0" timeOffset="67022.662">21313 10891 1767 0,'0'0'61'16,"0"0"-34"-16,0 0 15 15,0 0-12-15,0 0-15 16,0 0-9-16,-77 0-1 16,56 0 0-16,2 2 0 15,-2 8-1-15,2 5-2 16,0 0 0-16,2 4 0 16,0 1-1-16,4 2 0 0,1 1 0 15,4 2 0 1,7 1-1-16,1-1 1 0,0 4 0 15,14-4-1-15,15 0 0 16,5-4 1-16,5-8-1 16,3-5 1-16,-2-5-1 15,1-3 0-15,-5 0 0 16,-1-15 0-16,-4-5 0 16,-5-6 0-16,-8-5 1 15,-7-6 0-15,-11-2 0 16,0-5 3-16,-23 1-1 15,-9 6-2-15,-2 6-1 16,-4 12 0-16,3 9-1 16,-1 10-5-16,2 0-22 0,10 7-69 15</inkml:trace>
  <inkml:trace contextRef="#ctx0" brushRef="#br0" timeOffset="67975.7953">20805 8171 1825 0,'0'0'25'16,"0"0"-23"-16,0 0-2 15,0 0 5-15,-15 78-5 0,11-37 0 16,-2 2-2-1,1 9-81-15</inkml:trace>
  <inkml:trace contextRef="#ctx0" brushRef="#br0" timeOffset="69114.9724">20671 10886 1125 0,'0'0'686'16,"0"0"-665"-16,0 0 13 15,0 0 1-15,0 0-9 16,0 0-12-16,-27-6-8 15,12 6-3-15,0 0 2 16,-6 3-1-16,0 6 1 0,-1 2 0 16,2 4-2-16,0 2 0 15,4 3-2-15,2 2 0 16,0 2-1-16,4 4 1 16,4 0 0-16,4-1-1 15,2-1 0-15,0-1 0 16,18-1 0-16,9-3 1 15,7-4-1-15,5-5 0 16,3-9 0-16,0-3 1 16,-3 0-1-16,-7-8 0 15,-6-11 0-15,-7-3 1 16,-10-5 1-16,-6-2 1 16,-3-7 0-16,-9-2 0 15,-18 0-2-15,-6 3-1 16,-5 6 0-16,2 12-1 15,-3 11-11-15,3 6-18 0,5 0-86 16</inkml:trace>
  <inkml:trace contextRef="#ctx0" brushRef="#br0" timeOffset="69933.3702">19847 10847 1846 0,'0'0'33'0,"0"0"-6"15,0 0 10-15,0 0-19 16,0 0-8-16,0 0-5 16,0-11-2-16,0 11-2 15,0 6 0-15,0 15 0 16,-1 8 0-16,-1 7 7 16,1 5-5-16,-1 4-1 0,2-2-1 15,0 3 1 1,0-2-2-16,0 1 1 0,5-7-1 15,1-3 1 1,0-7-1-16,-2-3 0 0,1-8 0 16,-4-5 0-16,1-8-1 15,-2-3 1-15,1-1-2 16,-1 0-9-16,0-2-7 16,0-21-67-16</inkml:trace>
  <inkml:trace contextRef="#ctx0" brushRef="#br0" timeOffset="100058.2061">19755 10639 1666 0,'0'0'53'16,"0"0"-36"-16,0 0 15 16,0 0 2-16,0 0-14 15,0 0-7-15,0 0 2 16,-55 0 2-16,44 0-5 15,1 4-5-15,-4-2 0 16,4 2 0-16,-2 2-3 16,-4-1-1-16,3 3-2 15,-4 1 1-15,3 1 0 16,-2 2 0-16,1 0-1 16,-1 1 0-16,-2 1 1 0,4 0-1 15,-2 1 0-15,2 0 0 16,1 2-1-16,-3 1 1 15,2 1 0-15,1 3 0 16,1 0 0-16,0-1 4 16,4 1-2-16,-2 1-1 15,4 3-1-15,-1 0 0 16,0 1 1-16,3-1-2 16,3 1 0-16,1 0 1 15,0 2 0-15,0-1 0 0,0-3 0 16,7 0 1-1,5-4-1-15,-2 1 1 0,2-1 0 16,2-1 2-16,2-2-1 16,0 0 1-16,1 0-2 15,2 0 0-15,1-1 2 16,-2-1-1-16,4 0-1 16,1 0 1-16,5-2-2 15,0-1 1-15,-1-4-1 16,0 0-1-16,1-2 1 15,-1-3 0-15,-3 0 1 16,0-3 1-16,1-1 1 16,-3 0 0-16,2 0-1 15,2 0 1-15,-1-4-1 16,-1-3 0-16,-2-3 1 0,2-3-1 16,0-4 0-1,-1-1-1-15,0-2-1 0,0 0 1 16,-3-1-1-16,-1 1 1 15,0 1-2-15,0-2 1 16,-2 0-1-16,3 1 0 16,-3 0 0-16,1 0 1 15,-2-2-1-15,-2 0 0 16,-2-1 1-16,-4-1-1 16,-2-1 0-16,0-2 0 15,-3-3 1-15,-1-3 0 16,-2-6-1-16,0-6 0 15,0-5 0-15,-11-3 0 16,-11 1 0-16,-9 0 0 0,-13 0-1 16,-11 4 0-16,-7 7-1 15,-7 12-5-15,-2 12-7 16,2 17-5-16,3 0-9 16,6 16-40-16</inkml:trace>
  <inkml:trace contextRef="#ctx0" brushRef="#br0" timeOffset="102129.0203">20052 11626 1729 0,'0'0'54'0,"0"0"-24"16,0 0-8-16,0 0 4 15,0 0 7-15,0 0-15 16,0 0-4-16,-3-22-7 16,3 22-1-16,0 0-4 15,0 0 0-15,-3 0-2 16,0 4 0-16,-1 10 0 15,-1 6 0-15,2 3 1 16,0 5-1-16,1 1 1 16,2 3 0-16,0-1-1 0,0-2 0 15,0 0 0-15,6-3 1 16,3 1-1-16,-3-7 0 16,0 0 0-1,-1-1 0-15,5-4 0 0,-3-2 0 16,2-3 0-16,1-3 1 15,1-2-1-15,3 0 0 16,4-3 0-16,5 0 1 16,9-1-1-16,4-1 1 15,7 0-1-15,6 0 0 16,-1 0 0-16,4 0 0 16,0 0 0-16,5 0 0 15,5-3 0-15,6 1 0 16,8 0 0-16,1 1 0 15,5 1 0-15,-1 0 0 0,-1 0 0 16,1 0 0-16,0 0 0 16,4 0 0-16,3 0 0 15,0 0 1-15,-5 0-1 16,-9-2 0-16,-3 0-1 16,-1-3 1-16,-4 1 0 15,-5-1 0-15,-6-1 0 16,-10-1 0-16,-12 4 0 15,-4-3 0-15,-6 3 0 16,-6-1 1-16,-3 1-1 16,-2 2 0-16,-2-2 0 15,-2 2 0-15,-2 1 0 0,-2 0 0 16,-1 0 0-16,0 0 0 16,-1 0 0-16,-2 0 0 15,0 0 0-15,0 0-1 16,0 0 1-16,0 0 0 15,0 0-2-15,0 0-17 16,0 0-22-16,0 0-53 16</inkml:trace>
  <inkml:trace contextRef="#ctx0" brushRef="#br0" timeOffset="102512.7347">21962 11702 1801 0,'0'0'36'16,"0"0"-11"-16,0 0 8 15,0 0 6-15,0 0-27 16,0 0-8-16,-12-13-4 15,20 20 1-15,8 11 0 16,5 3 3-16,1 2-4 16,1 6 2-16,-4-2-1 15,1 3-1-15,-3 1 0 16,1-2 0-16,-4 0 0 16,1 2 1-16,-9 1-1 0,-5 1 0 15,-1 2 0-15,-6-2 1 16,-14 1-1-16,-8-3 0 15,-3 0-1-15,-3-1-5 16,-5-3-14-16,0-6-34 16,5-6-129-16</inkml:trace>
  <inkml:trace contextRef="#ctx0" brushRef="#br0" timeOffset="103246.8654">22595 11821 1710 0,'0'0'78'0,"0"0"-39"15,0 0-3-15,0 0 9 16,0 0-14-16,0 0-18 16,0-9-3-16,0 9-1 15,0 0-4-15,0 0-2 16,0 0-3-16,0 2 0 15,0 13 0-15,0 9 0 16,0 4 1-16,0 5-1 16,0 0 0-16,0 1 0 15,3 2 0-15,4-2 0 16,-1-3 0-16,0-4 0 0,-2-5 0 16,-1-5 0-1,-1-5 1-15,0-2-1 0,-1-7 0 16,-1 0-1-16,2-2-3 15,2-1-13-15,2 0-37 16,1-5-402-16</inkml:trace>
  <inkml:trace contextRef="#ctx0" brushRef="#br0" timeOffset="104264.8487">20368 12632 1764 0,'0'0'30'15,"0"0"-26"-15,0 0 5 0,0 0 19 16,0 0-9-16,0 0-12 16,0 0 1-16,125 7 14 15,-14-7-9-15,33 0-10 16,29 0-2-16,17 0 0 15,15 1 1-15,3-1 1 16,-1 0-3-16,1 0 0 16,-7-3 0-16,-12-5 0 15,-13 1 0-15,-22-2 1 16,-29 3 0-16,-28 0-1 16,-33 1 6-16,-27 0 7 15,-21 4-5-15,-12 1-3 16,-4 0-1-16,0 0 1 15,0 0-2-15,-3 0-3 16,-9 0 0-16,-5 3-2 0,3 5-32 16,-6 0-51-1</inkml:trace>
  <inkml:trace contextRef="#ctx0" brushRef="#br0" timeOffset="104938.5319">20425 13439 1766 0,'0'0'40'0,"0"0"-36"15,0 0-4-15,0 0 19 16,0 0 11-16,0 0-19 16,68 1-4-16,32-1 15 15,43 0-7-15,30 0-7 0,18 0-7 16,5 0 0 0,-8 0 0-16,0 0-1 0,-5 0 0 15,-7 0 0-15,-6 0 0 16,-16 0 0-16,-23 0 0 15,-24 0 1-15,-29 0-1 16,-26 0 0-16,-24 0 0 16,-20 0 0-16,-8 0-1 15,0 0-9-15,-21 0 0 16,-16 0 0-16,-7 7-39 16,-9-4-24-16,-5-1-528 15</inkml:trace>
  <inkml:trace contextRef="#ctx0" brushRef="#br0" timeOffset="105261.0304">20517 13699 1647 0,'0'0'6'0,"0"0"12"15,0 0 42-15,154 10 2 16,-35-9-36-16,32-1-7 16,25 0-6-16,12 0-7 15,-2 0-4-15,-7-1-2 16,-11-7 1-16,-20-3-1 0,-18 1 17 16,-27 1-1-16,-30 0-2 15,-30 2-3-15,-23 5 7 16,-17 0-3-16,-3 2-3 15,0 0-7-15,0 0-5 16,0 0 0-16,-11-1-12 16,-5-6-56-16</inkml:trace>
  <inkml:trace contextRef="#ctx0" brushRef="#br0" timeOffset="111086.071">20720 12830 1550 0,'0'0'51'0,"0"0"-41"15,0 0 35-15,0 0-1 16,0 0-14-16,0 0-10 16,0 0-4-16,0 0 6 15,0 0-6-15,0 0-3 16,0 0-3-16,0 0 2 0,0 0-2 15,0 0-1 1,-2 0 2-16,1 0-3 0,1 0-1 16,-2 0 0-16,-1 0-1 15,-1 4-1-15,-5 0-1 16,0 2-1-16,0 0 1 16,-1 2-1-16,4 3 1 15,-3 1-1-15,3 4 0 16,0 3-1-16,1 4 0 15,4 2 0-15,1 1 0 16,0 1-2-16,10-3 1 16,7-3 0-16,7-2 0 15,2-5-1-15,3-5 0 16,-1-5 1-16,2-3 0 0,0-1-1 16,-4 0 0-16,0-5 1 15,-2-6-1-15,-5-1 1 16,-4-6 0-16,-3 1 0 15,-6-3 1-15,-5 1-1 16,-1-2 2-16,0-2 4 16,-12-1-3-16,-10-2-2 15,-3 4-2-15,-3 2 0 16,1 6 0-16,3 7-1 16,1 4 0-16,3 3-14 15,1 0-19-15,6 12-21 16,6 3-84-16</inkml:trace>
  <inkml:trace contextRef="#ctx0" brushRef="#br0" timeOffset="111792.9561">21384 12861 1497 0,'0'0'303'0,"0"0"-281"16,0 0-9-16,0 0 18 0,0 0-6 16,0 0-13-16,-11 0-8 15,1 5-2-15,-1 8 3 16,1 4 3-16,-2 1-2 16,3 5-1-16,1 1-2 15,4 1 0-15,3 1-1 16,1-1 1-16,0 0-2 15,10 0 0-15,8-4 0 16,4-3 0-16,7-6 0 16,2-2 0-16,3-6 0 15,4-4-1-15,-1 0 0 16,-5-1 0-16,-6-12 0 0,-4-4 1 16,-5-3 0-1,-7-6 1-15,-5-3 1 0,-4-8-1 16,-1 1 1-16,-6-3 1 15,-16 3-3-15,-8 7 0 16,-4 10-2-16,-4 13 1 16,-1 6-3-16,5 3-9 15,4 17-25-15,10 4-14 16,9-1-155-16</inkml:trace>
  <inkml:trace contextRef="#ctx0" brushRef="#br0" timeOffset="112361.7006">22019 12813 1845 0,'0'0'52'0,"0"0"-31"16,0 0 3-16,0 0-6 15,0 0-7-15,0 0-8 16,-15 8-3-16,15 16 0 0,-1 9 3 15,1 3-1 1,0 4 1-16,0-1-1 0,0 1-1 16,0-5 0-16,0-2 0 15,0-6-1-15,0-4 0 16,0-5 0-16,0-3 1 16,0-6-1-16,0-6 0 15,0-3-1-15,0 0-3 16,0 0-2-16,3 0-7 15,1 0-8-15,2-8-78 16</inkml:trace>
  <inkml:trace contextRef="#ctx0" brushRef="#br0" timeOffset="112886.2086">22453 12819 1825 0,'0'0'29'0,"0"0"-16"16,0 0 9-16,0 0 2 15,0 0-4-15,0 0-13 16,-88-1-2-16,73 16-1 16,-1 4 0-16,-1 9-1 15,1 3-1-15,2 6 0 16,1 2-1-16,6 0 1 15,7 2-1-15,0-4 0 16,0-3 0-16,20-3 0 16,7-4-1-16,4-4 2 15,2-8-2-15,3-5 1 0,0-8 0 16,2-2-1-16,1-12 1 16,-1-14-1-16,-5-13 2 15,-8-9-2-15,-10-6 1 16,-12-4 0-16,-3 2 0 15,-7 8 1-15,-14 14-2 16,-5 10-2-16,-8 15-20 16,-2 4-129-16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0:50:52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 2663 1618 0,'0'0'117'15,"0"0"-94"-15,0 0 3 16,0 0 11-16,0 0-2 0,0 0-14 15,0 0-10 1,-5-32 4-16,5 30 3 0,0-1-1 16,-3 0-6-16,3 3-2 15,0-2-2-15,-3 2-1 16,3 0 0-16,0 0-4 16,-4 0 0-16,4 0-1 15,-3 10 0-15,0 10 0 16,-2 9 0-16,4 4 0 15,1 6-1-15,0 0 1 16,0 2-1-16,0-3 1 16,0-3-1-16,0-3 0 15,0-6 0-15,0-6 0 16,0-8 0-16,3-3-3 0,-3-8 0 16,0 0 0-16,0-1-2 15,0 0 0-15,0-6-5 16,0-10-17-16,0-3-19 15,4 0-79-15</inkml:trace>
  <inkml:trace contextRef="#ctx0" brushRef="#br0" timeOffset="449.299">1394 2328 1828 0,'0'0'43'0,"0"0"-12"16,-93-11-5-16,56 25-8 15,-2 15-8-15,3 17-2 16,2 10-4-16,10 10 0 15,0 9-1-15,12 4 1 16,8 6-2-16,4 0-1 16,16-3 1-16,23-10-1 15,19-11-1-15,9-15 0 16,8-14-3-16,-1-15 0 0,-1-14-3 16,-4-3 4-1,-3-31 0-15,-2-16 0 0,-9-17-3 16,-6-14 5-16,-18-15 0 15,-20-13 2-15,-11-13 2 16,-36 1 2-16,-27 13-1 16,-14 27 1-16,-2 33 0 15,0 35-3-15,7 15-3 16,12 35-8-16,13 8-27 16,25 5-163-16</inkml:trace>
  <inkml:trace contextRef="#ctx0" brushRef="#br0" timeOffset="3260.0302">3711 2569 723 0,'0'0'1023'0,"0"0"-988"16,0 0-5-16,0 0 1 15,0 0 5-15,0 0-12 16,0 0-1-16,0-14-9 16,0 13-3-16,0 1-5 15,0 0 1-15,0 0-4 16,0 0-1-16,0 0-2 0,0 1 0 16,0 17 0-16,-1 7 0 15,-1 6 2-15,1 3-1 16,1 2 0-16,0 5-1 15,0 0 0-15,0 0 1 16,0-4-1-16,0-5 0 16,0-4 0-16,0-5 0 15,0-6 1-15,0-4-2 16,0-7 1-16,0-1 0 16,0-5 1-16,0 0-1 15,0 0 0-15,0 0 0 16,0 0-2-16,0 0-7 0,3-8-16 15,2-4-63-15,5-3-719 16</inkml:trace>
  <inkml:trace contextRef="#ctx0" brushRef="#br0" timeOffset="5375.6997">4196 2513 1371 0,'0'0'379'15,"0"0"-331"-15,0 0-21 0,0 0 4 16,0 0-3-1,0 0-4-15,0 0-8 0,-3-17-4 16,3 16-3-16,-2 1-2 16,2 0-3-16,0 0-4 15,-2 11 0-15,2 10 0 16,-3 6 4-16,3 4-1 16,0 1-1-16,0 4-1 15,0 0 0-15,0 1 2 16,0 1-1-16,0-6-1 15,0-3 0-15,0-4-1 16,0-5 1-16,0-6 0 16,0-3-1-16,0-4 0 15,0-4 1-15,0-3-1 16,0 2 0-16,0-2 0 0,0 0-1 16,0 0 1-1,0 0 0-15,0 0-4 0,0 0-10 16,3 0-23-16,2 0-62 15,3 0-450-15</inkml:trace>
  <inkml:trace contextRef="#ctx0" brushRef="#br0" timeOffset="5894.1051">4596 2634 1753 0,'0'0'94'0,"0"0"-77"16,0 0 7-16,0 0 5 16,0 0-9-16,-84 24-11 15,70 2-3-15,3 2-2 16,2 3 0-16,9 2-3 16,0-3 2-16,0 2-2 0,18-7 0 15,6-3 0-15,11-5 0 16,4-5-1-16,5-7 1 15,0-5-1-15,-2 0 1 16,-3-7-1-16,-2-13 0 16,-7-2 1-16,-6-9 0 15,-6 0 0-15,-11-6-1 16,-7-2 2-16,-1-1-1 16,-23 2-1-16,-9 5 0 15,-7 9 0-15,-2 8-1 16,3 6 0-16,7 10-5 15,10 0-3-15,9 10-20 0,7 7-48 16,6-1-138-16</inkml:trace>
  <inkml:trace contextRef="#ctx0" brushRef="#br0" timeOffset="6284.8237">5109 2582 1891 0,'0'0'40'15,"0"0"-18"-15,0 0-6 0,0 0-5 16,0 0-4-16,0 0-4 15,-10 19-3-15,10 6 2 16,0 7 1-16,0 4-1 16,0 2-2-16,4-1 0 15,0 2 1-15,1-5-1 16,-1-5 0-16,-1-5 0 16,2-5-1-16,-2-2 0 15,0-7-1-15,1-3-1 16,-2-5 2-16,-2-1-2 0,0-1-1 15,1 0-4-15,1 0-4 16,4 0-7-16,-1-7-43 16,2-9-286-1</inkml:trace>
  <inkml:trace contextRef="#ctx0" brushRef="#br0" timeOffset="6957.5182">3549 2140 1818 0,'0'0'15'0,"0"0"5"0,0 0 7 16,-106 8-2-16,63 11-3 15,-1 12-10-15,-3 12-3 16,0 13-2-1,1 16-1-15,6 11-3 0,4 9 0 16,15 5-2-16,14 4-1 16,7-4 1-16,36-5 0 15,28-8-1-15,27-10 0 16,22-9 0-16,15-12-3 16,9-11-10-16,1-14-66 15</inkml:trace>
  <inkml:trace contextRef="#ctx0" brushRef="#br0" timeOffset="7899.3499">5167 2121 1761 0,'0'0'52'16,"0"0"-23"-16,0 0 5 16,0 0-10-16,0 0-13 15,0 0-9-15,0 0 3 16,67 39 8-16,-28-8-5 15,4 10-4-15,-1 15 2 16,7 12-3-16,-7 10-1 16,-2 5-2-16,-8-2 0 15,-13-2 0-15,-13 1-2 16,-6-4-6-16,-9-2 3 16,-18-9 1-16,-4-9-11 0,-2-8-1 15,5-7 6 1,4-10 0-16,6-8 7 15,5-6 1-15,5-7-2 0,8-6-19 16,0-4-20-16,3 0-49 16</inkml:trace>
  <inkml:trace contextRef="#ctx0" brushRef="#br0" timeOffset="8800.0939">5816 3142 1773 0,'0'0'35'0,"0"0"-32"16,0 0 15-16,0 0 14 0,0 0-9 16,0 0-6-16,-75-46 3 15,75 37-9-15,0 1-3 16,0 3-1-16,0 1-2 16,0 4-2-16,0 0-2 15,0 0 0-15,2 1 0 16,10 15-1-16,4 6 0 15,-1 4 0-15,-3 7-1 16,-2 1 1-16,-5 3 0 16,-5 1 0-16,0 1 0 15,-3 2-1-15,-19-2 0 16,-8 1 1-16,-9-5-1 16,-8-4-2-16,0-7 1 15,-2-11-2-15,2-9 2 16,7-4 1-16,12-6 1 0,13-14 1 15,11-1 0-15,4 0 0 16,0 2 0-16,15 5-1 16,4 2 2-16,3-1 0 15,1 8 0-15,-2-1-1 16,5 6 1-16,0 0-1 16,-1 0 1-16,1 7-2 15,0 10 1-15,-2 6-1 16,0 4 0-16,0 0 0 15,-5 3-1-15,1-7 1 16,-1-3 0-16,-4-5 0 0,1-11-2 16,1-4-11-1,2 0-32-15,2-12-73 0</inkml:trace>
  <inkml:trace contextRef="#ctx0" brushRef="#br0" timeOffset="9228.1264">6119 2569 1932 0,'0'0'23'0,"0"0"-14"16,0 0-1-16,0 0-1 0,0 0-5 16,91-5-2-16,6 5 0 15,30 0-16-15,17 0-109 16</inkml:trace>
  <inkml:trace contextRef="#ctx0" brushRef="#br0" timeOffset="11699.3488">7527 2111 1786 0,'0'0'46'0,"0"0"-12"16,0 0-10-16,0 0-1 15,0 0-5-15,0 0-10 16,-87-5-4-16,60 20 3 0,-3 10-2 16,-2 6-1-16,-5 9-1 15,-1 11 1-15,1 15-2 16,4 13 0-16,5 6 0 15,12 4 0-15,11-5-1 16,5-6-1-16,21-9 0 16,15-9 1-16,11-7-1 15,6-9-1-15,2-6-12 16,1-8-13-16,-2-10-68 16,-6-12-1019-16</inkml:trace>
  <inkml:trace contextRef="#ctx0" brushRef="#br0" timeOffset="12181.403">7707 2400 1849 0,'0'0'54'16,"0"0"-20"-16,0 0-20 15,0 0 1-15,0 0-7 16,0 0-5-16,0 38 0 16,0-3 6-16,0 4-7 15,0 0 1-15,0 0-1 16,2 0-2-16,2-3 0 15,1-5 1-15,-2-4-1 0,1-4-1 16,-1-6-2-16,-1-6-6 16,2-4-7-16,-1-7-6 15,4 0-40-15,-1-5-65 16</inkml:trace>
  <inkml:trace contextRef="#ctx0" brushRef="#br0" timeOffset="12623.3566">8047 2520 1873 0,'0'0'27'0,"0"0"-14"16,0 0 9-16,0 0-7 15,-89 45-5-15,79-20-6 16,5 2-2-16,5 4-1 16,0-2-1-16,18 1 1 15,10-4 1-15,9-7-2 16,10-5 0-16,2-9 0 0,0-5-1 15,-6 0-1-15,-8-8 0 16,-11-12 1-16,-5-5 1 16,-10-5 1-16,-9-4-1 15,0-1 0-15,-16-2 0 16,-17-1 0-16,-3 3 0 16,-6 5 0-16,0 13-1 15,8 10-5-15,4 7-8 16,12 9-23-16,8 11-39 15,10 5-281-15</inkml:trace>
  <inkml:trace contextRef="#ctx0" brushRef="#br0" timeOffset="13105.6567">8602 2508 1152 0,'0'0'715'15,"0"0"-701"-15,0 0 7 16,0 0 10-16,-89 20-16 0,71-1-7 16,9 3-4-16,3 6-2 15,6-1-2-15,0 3 2 16,9 0-1-16,18-4-1 16,7-1 0-16,5-8 0 15,6-6-6-15,1-8 0 16,-2-3-2-16,-6-3-5 15,-10-14 3-15,-7-6 6 16,-12-4 4-16,-6-2 1 16,-3-4 7-16,-14-2 2 15,-15 0-5-15,-11 2-4 16,1 8 0-16,0 9-1 0,6 10 0 16,8 6 0-1,7 0-7-15,10 12-35 0,7 5-75 16</inkml:trace>
  <inkml:trace contextRef="#ctx0" brushRef="#br0" timeOffset="13538.4226">9085 2518 1853 0,'0'0'39'0,"0"0"-37"15,0 0 2-15,0 0 14 16,-65 74-7-16,65-52-8 15,0 2 1-15,16 1 0 16,11-4-3-16,6-4 0 16,6-5 0-16,-1-4-1 15,-2-8-2-15,-3 0-1 0,-6-5 3 16,-7-14 0-16,-3-4 1 16,-8-5 1-16,-3-4 0 15,-6-3-1 1,0-2 0-16,-15 4 1 0,-10 0-1 15,-3 8-1-15,-5 9 0 16,-3 14-15-16,-3 2-22 16,9 20-34-16,5 8-499 15</inkml:trace>
  <inkml:trace contextRef="#ctx0" brushRef="#br0" timeOffset="13966.2077">9236 2036 1857 0,'0'0'33'0,"0"0"-2"16,0 0-13-16,0 0-4 15,0 0-6-15,91-7-4 16,-40 38 2-16,7 13-2 15,2 12-2-15,-4 14-1 16,-5 10 0-16,-12 10-1 16,-15 6 0-16,-14 3-7 15,-10-5-2-15,0-4 1 16,-21-12-8-16,-11-13-32 16,-4-14-23-16,0-12-50 15,3-13-386-15</inkml:trace>
  <inkml:trace contextRef="#ctx0" brushRef="#br0" timeOffset="14595.0048">9967 2978 1328 0,'0'0'534'16,"0"0"-512"-16,0 0 8 15,0 0-1-15,0 0-13 16,0 0-3-16,-19-59-5 16,19 59-5-16,0 3-3 15,9 17 0-15,10 8 0 16,0 7 0-16,-1 5 0 0,-3 5 0 15,-7 2 0-15,-5 1-1 16,-3 1-1 0,-2-3-4-16,-16-7 2 0,-7-8-2 15,-5-9 2-15,-6-10 1 16,-1-12 2-16,3 0 1 16,4-14 0-16,12-6 0 15,7-3 1-15,11 3-1 16,0 7 1-16,4 1 2 15,10 4-3-15,3 5 1 16,2 3 0-16,5 0-1 16,-1 9 1-16,6 10 0 15,-3 1 0-15,-1 2 0 16,0 1-1-16,1 1 0 0,-1-4 0 16,5-8 0-16,7-7-13 15,8-5-55-15</inkml:trace>
  <inkml:trace contextRef="#ctx0" brushRef="#br0" timeOffset="15422.7945">11614 2517 1814 0,'0'0'60'16,"0"0"-31"-16,0 0 4 16,0 0-15-16,0 0-11 15,0 0-4-15,-45 31-1 16,39-3 0-16,6 2-2 15,0 1 1-15,18-3-1 16,10-1 0-16,8-5 0 16,6-4-1-16,4-10-2 15,-3-8-2-15,-4 0 1 16,-12-8 0-16,-9-14 4 0,-5-3 0 16,-5-3 0-16,-4-3 2 15,-4-2 2-15,0 1 1 16,-3-1-1-16,-10 6-1 15,1 2-2-15,2 11-1 16,5 7-1-16,1 7-6 16,4 0-13-16,0 6-69 15,0 8-88-15</inkml:trace>
  <inkml:trace contextRef="#ctx0" brushRef="#br0" timeOffset="15975.8909">12218 2517 1819 0,'0'0'22'15,"0"0"-1"-15,0 0 4 16,0 0-5-16,0 0-6 16,0 0-7-16,-64-28-5 15,47 28-2-15,1-1 0 0,2 1 0 16,2 0 0-16,5 0 0 16,0 0-1-16,2 8-6 15,4 4-5-15,1 0 3 16,0 2 1-16,0-1 0 15,2-1 2-15,9-2 4 16,1-1 0-16,3 1 2 16,-2-1 0-16,1-3 2 15,2 1-1-15,-2 0 3 16,0 0 3-16,-3 0-3 16,0 0 0-16,-3 1-1 15,1 1-3-15,-3 3 0 0,-2 1 0 16,-1-1-1-1,-3 2-4-15,0-1-5 16,-7 0 3-16,-9-1 0 0,-7-1 4 16,-5-4-3-16,-3-5 3 15,-2-2-2-15,5 0 5 16,5-9 0-16,11-4 1 16,9 0 0-16,3 2-1 15,0-1-21-15,13 3-83 16</inkml:trace>
  <inkml:trace contextRef="#ctx0" brushRef="#br0" timeOffset="16230.7612">12446 2545 1816 0,'0'0'92'0,"0"0"-89"15,0 0-3-15,0 0 4 16,0 0 12-16,0 0-10 16,0 76-5-16,3-56-1 15,6-3-10-15,1-5-22 16,1-8-69-16</inkml:trace>
  <inkml:trace contextRef="#ctx0" brushRef="#br0" timeOffset="16405.6761">12462 2338 1875 0,'0'0'19'0,"0"0"-18"15,0 0 0-15,0 0-1 16,0 0-14-16,0 0-27 16,-3 51-74-16</inkml:trace>
  <inkml:trace contextRef="#ctx0" brushRef="#br0" timeOffset="16855.6451">12594 2555 1739 0,'0'0'172'16,"0"0"-151"-16,0 0-8 16,0 0-1-16,0 0-8 15,0 0-2-15,-11 38 0 16,11-19 0-16,0 0-1 15,0 1-1-15,3-6-2 0,5-2-6 16,0-5-6-16,3-4-9 16,-2-3 4-16,4 0 4 15,1-12-5-15,2-6 17 16,-1-1 3-16,1-2 2 16,0 1 9-16,-2-1 1 15,0 4 3-15,-5 6 0 16,0 5 6-16,-7 3-13 15,3 3-6-15,0 0-1 16,4 0-1-16,4 15 1 16,-2 2 0-16,0 4-1 15,0 1 2-15,-4-2-1 16,1 0-1-16,1-1 0 0,-3-4-1 16,1-2-10-16,1-4-21 15,5-3 7-15,2-6-94 16</inkml:trace>
  <inkml:trace contextRef="#ctx0" brushRef="#br0" timeOffset="17387.6651">13140 2544 1839 0,'0'0'38'0,"0"0"1"16,0 0-5-16,0 0-18 0,0 0-5 15,0 0-4-15,-69-30-5 16,55 43-2-16,3 5 1 16,3 2 0-16,5 2-1 15,3-2 0-15,0 2-1 16,0-5 0-16,9 0-5 16,3-5-3-16,0-7 1 15,0-1 4-15,0-4 4 16,0 0-1-16,-3 0 2 15,0-4 0-15,-3-3 5 16,-2 2 4-16,-2 2 1 16,-2 3 2-16,0 0-8 15,0 0-5-15,0 12 0 0,0 15 0 16,0 11 2 0,0 6-2-16,-2 12 1 0,1 10 0 15,1 9-1-15,0 5 0 16,0-1 0-16,3-4 1 15,0-12-1-15,-3-18 0 16,0-13-1-16,0-15 0 16,-3-13 0-1,-14-4 0-15,-8-16 1 0,-7-13 0 16,0-12-2-16,5-7 2 16,9-4 1-16,15-5-1 15,3 3 1-15,11 7-1 16,12 5-1-16,6 9-4 15,4 5-9-15,1 5-12 0,0 3-64 16</inkml:trace>
  <inkml:trace contextRef="#ctx0" brushRef="#br0" timeOffset="19456.7094">14992 2338 1808 0,'0'0'77'16,"0"0"-56"-16,0 0 0 15,0 0-4-15,0 0-12 16,0 0-3-16,0 0 3 15,0 92 0-15,0-58-1 16,0-3-4-16,0-1 1 16,0-3-1-16,0-3 0 15,0-5 0-15,0-5-6 0,0-4-8 16,0-6-26 0,0-4-37-16,0 0-188 0</inkml:trace>
  <inkml:trace contextRef="#ctx0" brushRef="#br0" timeOffset="19737.9969">15079 2073 1555 0,'0'0'292'16,"0"0"-267"-16,0 0-18 15,0 0 0-15,0 0-4 16,0 0 1-16,3 53 1 16,-3-30-5-16,0 4 0 15,3-4-6-15,1-1-46 16,-1-4-159-16</inkml:trace>
  <inkml:trace contextRef="#ctx0" brushRef="#br0" timeOffset="20238.5321">15548 2302 1839 0,'0'0'14'16,"0"0"-10"-16,0 0 17 15,0 0-9-15,-92-17-6 16,70 17-3-16,1 0 1 0,7 0-2 15,4 8 0-15,6 0-1 16,1 4-1-16,3-1 0 16,0 3-1-16,0 1 0 15,0 4 0-15,8-2 2 16,3 3-1-16,1-6 0 16,1 1 0-16,2-2 0 15,4-2 0-15,4 0 2 16,-2-3-2-16,0 1 0 15,-5-1 0-15,-4 2-1 16,-5-1 1-16,-2 4 0 16,-5 1 0-16,0 1-5 15,-9 2-10-15,-16 0-7 0,-2-1 1 16,-3-5 3 0,5-5 10-16,7-6 7 0,4 0 1 15,11-2 0-15,3-10-6 16,0-2-88-16</inkml:trace>
  <inkml:trace contextRef="#ctx0" brushRef="#br0" timeOffset="20947.5967">16551 2419 1881 0,'0'0'26'0,"0"0"-8"16,0 0 8-16,-91-30-10 0,65 30-5 15,3 0-4 1,2 0-3-16,4 10-2 0,-2 8-2 16,5 3 0-16,4 3 2 15,3 4-2-15,7-1 0 16,0 1-1-16,1-4-4 15,17-3-2-15,4-2-4 16,4-7-3-16,5-4-1 16,5-7-10-16,0-1 14 15,-7 0 6-15,-2-10 5 16,-9-4 5-16,-3 0 8 16,-4 1 10-16,-5 3-11 15,-2 3-1-15,-2 4-3 16,2 3-2-16,0 0-4 0,5 0-2 15,4 0-1-15,9 12 1 16,0 2 0-16,2 2-1 16,1-3 1-16,-1 2-2 15,2-6-4-15,-1-1 2 16,-3-8-2-16,-4 0 2 16,3 0 2-16,-3-11 1 15,-4-5 1-15,-2-4 0 16,-10-1 0-16,-2-2 0 15,-7-1 0-15,-18-1 1 16,-4 0-1-16,-3 6 0 16,7 7 1-16,6 7-1 15,5 5-1-15,1 3-23 16,3 16-20-16,2 4-60 16,3 1-826-16</inkml:trace>
  <inkml:trace contextRef="#ctx0" brushRef="#br0" timeOffset="21547.7046">17101 2508 1873 0,'0'0'37'15,"0"0"-35"-15,0 0-2 16,0 0 1-16,0 0 8 16,0 0-8-16,3 79 0 0,5-57 0 15,-1-2-1-15,3-6-2 16,-2-4-13-16,0-5-14 16,2-5-17-16,0 0 3 15,2-7-5-15,-1-10 48 16,1-3 4-16,-3 3 48 15,0-2-8-15,1 3-2 16,-4 3-16-16,0 3-1 16,-2 6-10-16,-1 3-7 15,2 1-6-15,4 0-2 0,0 5 0 16,3 7-1-16,-2 4 1 16,1-1 0-16,0 1-3 15,3 0-2-15,4-6-11 16,4 0 1-16,-2-9-7 15,2-1-17-15,-6 0 13 16,-2-12 16-16,-4-5 10 16,2-2 3-16,0-3 14 15,-1 1 14-15,-1 2-10 16,-1 4 5-16,0 6-3 16,-3 4-11-16,-2 4-7 15,2 1-3-15,0 0-2 16,2 15 0-16,2 3 0 0,-5 5 0 15,-4 2 0 1,-1 1 0-16,0-1-1 0,5-1-9 16,4-1-2-16,5-9-37 15,2-6-66-15</inkml:trace>
  <inkml:trace contextRef="#ctx0" brushRef="#br0" timeOffset="21779.6788">17760 2562 1841 0,'0'0'68'16,"0"0"-36"-16,0 0-8 16,0 0-1-16,0 0-9 15,0 0-9-15,2-18-4 16,2 45-1-16,2 16 0 0,-1 3 0 16,0 4 0-16,-4 3 0 15,-1 0-1-15,2 0-1 16,-1-5-1-16,-1-3-6 15,0-9-10-15,0-11-2 16,0-6-25-16,-1-11-40 16,-6-8-457-16</inkml:trace>
  <inkml:trace contextRef="#ctx0" brushRef="#br0" timeOffset="22069.7149">17782 2509 1868 0,'0'0'35'16,"0"0"-13"-16,0 0-4 15,0 0-9-15,0 0-2 16,91-51-3-16,-60 64-2 16,3 8 0-16,-2 4-1 15,-4 2-1-15,-4 0 0 16,-7 0 1-16,-6-2-1 15,-8-2 0-15,-3-2-1 16,0-4-3-16,-18-7 0 16,-4-3-5-16,-5-6-5 15,-2-1-24-15,6-8-15 0,8-13-5 16,10-9-455-16</inkml:trace>
  <inkml:trace contextRef="#ctx0" brushRef="#br0" timeOffset="22306.389">18151 2330 1879 0,'0'0'59'16,"0"0"-43"-16,0 0 0 16,0 0 0-16,0 0-7 15,0 0-8-15,27 50 0 16,-14-10 2-16,-5 4-2 0,-3 0 0 15,-4-1-1 1,-1 1 0-16,0-5-2 0,0-2-6 16,-4-6-11-16,1-9-8 15,0-8-54-15,3-9-298 16</inkml:trace>
  <inkml:trace contextRef="#ctx0" brushRef="#br0" timeOffset="22709.6767">18420 2567 1844 0,'0'0'63'16,"0"0"-39"-16,0 0-12 15,0 0-5-15,0 0-2 16,0 0-4-16,60-5-1 15,-28 5 1-15,0 0-1 16,-4-3 0-16,-7-7 1 16,-3-4-1-16,-12-1 0 15,-6-2 0-15,0-2 1 16,-18-1 0-16,-15 4-1 16,-6 2 0-16,-1 3 0 15,4 11 0-15,6 0 1 0,5 7-1 16,4 15 0-1,2 7 0-15,5 8 0 16,4 4 0-16,10-2 1 16,0 0-1-16,16-5 2 0,18-4-1 15,8-8-1-15,12-7 0 16,1-10 0-16,2-5-7 16,1-1-26-16,6-17-99 15</inkml:trace>
  <inkml:trace contextRef="#ctx0" brushRef="#br0" timeOffset="23565.7243">19112 2587 1723 0,'0'0'82'16,"0"0"-76"-16,0 0 32 0,0 0 3 15,0 0-29-15,0 0 1 16,-27-43-4-16,24 22-3 15,3-1 0-15,0 5-1 16,0 0-1-16,0 9-2 16,6 1-1-16,0 7 1 15,4 0-1-15,4 7-1 16,5 12 0-16,2 4 1 16,2-1-2-16,0 0 1 15,4 0 0-15,0-5 0 0,-3-4 0 16,-5-5-3-1,-4-6-16-15,-6-2-5 0,-3 0 11 16,3-4 3-16,-3-12-14 16,3-9 1-16,2 0 11 15,-1 1 12-15,3 4 12 16,-2 8 23-16,-5 3-1 16,0 4-8-16,1 5-9 15,5 0-11-15,5 0-6 16,6 12 1-16,3 7 0 15,0 1 0-15,-1 4-1 16,-3-2 0-16,-6-1 1 16,-5-1-1-16,-8-2-1 15,-3-1-9-15,0-2-31 0,0-5-36 16,-11-5-271-16</inkml:trace>
  <inkml:trace contextRef="#ctx0" brushRef="#br0" timeOffset="23961.9757">19870 2576 1885 0,'0'0'30'16,"0"0"-14"-16,0 0-1 0,0 0-6 15,0 0-6-15,0 0-3 16,58-9 0-16,-30 3 0 16,-5-4-5-16,-7-2-3 15,-4-4-2-15,-10 1 8 16,-2-1 1-16,-5 0 0 16,-18 1 1-16,-11 2 0 15,-5 2 3-15,1 7 4 16,3 2 0-16,7 2-1 15,7 0-3-15,9 6-1 16,3 9-1-16,5 6 0 16,4 7-1-16,0 2 1 15,10 4 0-15,15-1-1 16,7-1 0-16,5-2-9 0,5-6-17 16,4-4-36-16,2-12-246 15</inkml:trace>
  <inkml:trace contextRef="#ctx0" brushRef="#br0" timeOffset="24569.5606">20289 2535 1551 0,'0'0'309'0,"0"0"-288"16,0 0 7-16,0 0 2 15,0 0-20-15,0 0-10 0,-21-3 1 16,21 23-1-1,5 4 0-15,6-3 1 16,-2-1-1-16,2-3-7 16,-3-5-18-16,2-1-4 0,-3-5-18 15,2-6-3-15,3 0 11 16,-5-9 39-16,3-10 2 16,0 1 40-16,-3 0 8 15,2 0-13-15,3 1-4 16,-1 2-10-16,-1 5-10 15,4 5-5-15,2 2-4 16,0 3-4-16,1 0 0 16,1 14 1-16,-6 3-2 15,0 3 2-15,1 3-2 0,3-1 1 16,8 2 0-16,2-5 0 16,5-5-1-16,-1-9-6 15,0-5-1-15,-4 0-2 16,-3-18-5-16,-4-5 4 15,-5-4 5-15,-1-4 2 16,-3-3 4-16,-1-4 1 16,-1-5 4-16,-7-4 1 15,-1 1 7-15,0 5-6 16,0 14 1-16,0 13 0 16,0 12-1-16,0 2-7 15,0 23-1-15,-1 16 0 16,1 10 1-16,0 6 1 0,0-2 0 15,0-3-1-15,0-5 0 16,6-6 1-16,12-6-1 16,9-8 0-16,8-8 0 15,11-13-5-15,1-4-24 16,-3-7-34-16,-5-17-235 16</inkml:trace>
  <inkml:trace contextRef="#ctx0" brushRef="#br0" timeOffset="24712.283">20994 2512 1897 0,'0'0'19'16,"0"0"-15"-16,0 0 5 0,0 0-5 16,118 13-4-16,-48-13-85 15</inkml:trace>
  <inkml:trace contextRef="#ctx0" brushRef="#br0" timeOffset="25516.448">22468 2694 1857 0,'0'0'13'0,"0"0"-2"16,0 0 15-16,0 0-5 15,0 0-12-15,-36-73-1 16,36 57-1-16,0-2-5 16,0 0-1-16,6 5 2 15,3 4-2-15,-1 4 1 16,-1 2 0-16,2 3-1 0,0 0-1 15,3 16 0 1,4 5 0-16,2 4 0 0,-1-2 0 16,-1 4 0-1,-3-7 0-15,2 0 0 0,-6-5-3 16,-1-5-5-16,-4-5-8 16,-2-5-11-16,1 0 8 15,5-8 14-15,3-14-19 16,4-6-3-16,1-1 27 15,0 2 13-15,-2 8 12 16,-2 7-2-16,-3 4 0 16,-4 4 1-16,-1 2-14 15,5 2-4-15,4 0-5 16,5 6 0-16,3 8-1 0,-2 5 0 16,-3 0 0-16,-3 4 0 15,-6-1 0-15,-2 2 0 16,-5 0-2-16,0-2-10 15,0-2-25-15,0-8-43 16,1-7-385-16</inkml:trace>
  <inkml:trace contextRef="#ctx0" brushRef="#br0" timeOffset="25927.5449">23124 2630 1878 0,'0'0'22'0,"0"0"-12"15,0 0-3-15,0 0-3 16,0 0-2-16,0 0-2 16,0 0 0-16,105-1-1 15,-81-1-11-15,-3-4-4 16,-7-1 3-16,-6-1 5 15,-8-1 8-15,0-3 1 16,-16-2 3-16,-14 2 2 16,-9-2 0-16,-5 3 4 15,0 4 4-15,6 6 3 0,6 1-7 16,6 0-7-16,9 11 0 16,3 8 0-16,6 9-1 15,7 5 0-15,1 3 0 16,1 3-2-16,21 1 2 15,8-3-2-15,8-7 1 16,4-4-2-16,2-9 1 16,3-9-12-16,5-8 0 15,0 0-45-15,-2-20-193 16</inkml:trace>
  <inkml:trace contextRef="#ctx0" brushRef="#br0" timeOffset="26212.6083">23721 2430 1895 0,'0'0'45'0,"0"0"-35"15,0 0 0-15,0 0-2 16,0 0-4-16,0 0-4 15,-2 65 7-15,2-30-4 16,0 3-3-16,0 1 0 16,0 0 0-16,0 3 0 15,0-4-9-15,0-5-4 16,0-8-17-16,-3-10-3 0,-8-8-39 16,-1-7-48-16,-3 0-491 15</inkml:trace>
  <inkml:trace contextRef="#ctx0" brushRef="#br0" timeOffset="26702.6744">23653 2735 1189 0,'0'0'415'0,"0"0"-339"16,0 0-36-16,0 0 10 16,22-75-34-16,-9 63 5 15,1 2-6-15,2 1-12 16,1-3-2-16,0 2 3 16,2-4-1-16,0 0 0 15,-2 0-1-15,-2 0 3 16,-1 0 6-16,-4-1 10 15,-4 1-9-15,2-1-1 0,-4 1 4 16,2 6 5-16,-3 1-5 16,-3 2-4-16,0 5 2 15,0 0-6-15,0 0-7 16,0 13 0-16,0 11-1 16,0 6 1-16,-2 3 1 15,2 1-1-15,0 2 0 16,0-2 0-16,0-3-4 15,0-6-4-15,0-9-5 16,0-7-3-16,0-6-8 0,2-3 10 16,7-5 12-1,3-14 2-15,0-2 1 0,2-4-1 16,-1 5 4-16,2-2 8 16,-1 7 2-16,0 2-1 15,-1 5-5-15,1 2-5 16,1 6-1-16,-2 0-1 15,1 0-2-15,-5 16 1 16,0 5 0-16,-5 3 0 16,-2-1 0-16,-2 4-1 15,1-5-1-15,6-1-10 16,5-5-13-16,11-7-40 16,5-5-420-16</inkml:trace>
  <inkml:trace contextRef="#ctx0" brushRef="#br0" timeOffset="27045.8031">24294 2635 1824 0,'0'0'70'0,"0"0"-54"15,0 0-6-15,0 0-2 16,0 0-4-16,0 0 4 15,0 0-5-15,-3 71-2 16,16-50-1-16,3-4 0 16,1-2-5-16,2-10-11 15,-1-5 2-15,2 0 5 16,-4 0 1-16,-4-15 2 0,-4-5 3 16,-7-4 3-16,-1-1 8 15,-5 0-2-15,-13 1 1 16,-4 0 8-16,0 5-3 15,1 7-5-15,4 3-6 16,4 9-1-16,5 0-4 16,4 4-27-16,4 13-28 15,0-2-216-15</inkml:trace>
  <inkml:trace contextRef="#ctx0" brushRef="#br0" timeOffset="27531.3301">24787 2614 1847 0,'0'0'45'16,"0"0"-14"-16,-81-38-8 15,46 33-9-15,4 5-7 16,6 0-3-16,5 11-3 15,7 8 0-15,7 3-1 16,4 1 0-16,2-1 0 16,2-2-1-16,18-4-2 15,9-6-3-15,5-5-5 0,4-5-10 16,2-5-2-16,-2-18 11 16,-3-10 8-16,-7-8 4 15,-3-12 2-15,-7-10-1 16,-3-8 6-16,-4-6-1 15,-7 4 7-15,-1 11-2 16,-3 16-5-16,0 20 3 16,0 12 2-16,0 13-3 15,-7 1-7-15,-8 11-1 16,0 23 0-16,-1 15 0 16,7 14 0-16,9 5 1 15,0-1-1-15,0-2 0 16,9-11 0-16,5-11 1 0,2-8-1 15,-3-11 1-15,-4-8-2 16,0-5-1-16,-4-7-22 16,1-4-57-16</inkml:trace>
  <inkml:trace contextRef="#ctx0" brushRef="#br0" timeOffset="70140.3775">1101 4688 1759 0,'0'0'49'16,"0"0"-37"-16,0 0 16 15,0 0 3-15,0 0-11 16,0 0-6-16,0 0 1 15,0 3-4-15,0-3-2 16,0 0-1-16,0 0 0 16,0-12 0-16,-3-7-7 15,-6-6 0-15,3-6-1 16,3-6 0-16,3-4 0 0,0 2 0 16,2 2 0-1,11 7 0-15,-1 7 0 0,0 5 0 16,0 7 0-16,-3 6 0 15,-5 3 0-15,1 2 1 16,5 0-1-16,1 5-1 16,2 12 1-16,2 3 1 15,-1 4-1-15,-1 2 0 16,2-1 0-16,0 1 0 16,-3-4 0-16,1-3 0 15,-4-7 0-15,-3-2-3 16,2-7-4-16,-3-3-2 0,1 0-2 15,5-11 7-15,2-12 1 16,4-6-1-16,-1-3 1 16,-1 2 3-16,1 2 0 15,-2 3 0-15,-1 4 4 16,-2 3 4-16,-2 3 1 16,-2 2-2-16,2 6 1 15,-6 2-2-15,0 5-4 16,2 0-1-16,8 0-1 15,-1 9 0-15,3 11 0 16,4 6 0-16,-3 4 0 16,-5 3 0-16,3-1 0 15,-1 2 1-15,-3-5-1 16,-3-2 0-16,1-7 0 16,-2-4 0-16,-6-6-1 0,3-5 0 15,-3-2-2-15,0-1-2 16,0-2-4-16,0 0-5 15,0 0-14-15,0-13-65 16,0 3-1730-16</inkml:trace>
  <inkml:trace contextRef="#ctx0" brushRef="#br0" timeOffset="70413.1736">1865 4411 1856 0,'0'0'40'0,"0"0"-33"16,0 0 4-16,0 0 11 15,0 0-9-15,0 0-8 16,0 84-4-16,0-59 0 15,0-2-1-15,0-3 0 16,4-4 0-16,2-9-6 16,3-7-33-16,0 0-54 15</inkml:trace>
  <inkml:trace contextRef="#ctx0" brushRef="#br0" timeOffset="70582.4553">1881 4272 1856 0,'0'0'45'16,"0"0"-32"-16,0 0-1 15,0 0-3-15,0 0-9 16,0 0 0-16,-4 10-32 16,4 7-21-16,3 3-244 15</inkml:trace>
  <inkml:trace contextRef="#ctx0" brushRef="#br0" timeOffset="71048.3983">2056 4458 1824 0,'0'0'76'0,"0"0"-62"15,0 0 1-15,0 0-3 16,0 0-7-16,0 0-3 16,0 34 2-16,0-15-3 15,2 3 0-15,2-2-1 16,1 1 0-16,0-3 0 16,-2-4-4-16,3-7-13 0,-3-4-22 15,5-3-7-15,2-3 25 16,0-17 18-16,1-6 0 15,4-5 3-15,-5 1 3 16,3-1 9-16,-2 4 4 16,1 7 10-16,-2 6-8 15,-5 9 6-15,2 4-9 16,-2 1-9-16,5 0-5 16,1 4 0-16,1 11 0 15,1 3 0-15,-1 3 0 0,-2 2 0 16,-2 2-1-1,-2-1 1-15,-2 0-1 16,1-4 0-16,-2-2-3 0,1-5-18 16,-1-1-13-16,2-5-33 15,1-6-440-15</inkml:trace>
  <inkml:trace contextRef="#ctx0" brushRef="#br0" timeOffset="71461.4246">2621 4478 1887 0,'0'0'35'0,"0"0"-29"16,0 0 0-16,0 0 1 16,0 0-3-16,0 0 3 15,0 0-5-15,19 72-2 16,1-52 0-16,1-6 0 16,7-2-1-16,2-7-9 15,-2-5-11-15,0 0-8 16,-5-9 6-16,-4-10 4 0,-5-4 17 15,-4-1 2-15,-7 1 18 16,-3-2 2-16,0 1 7 16,0 4-6-16,0 7-14 15,-6 4-3-15,-1 4-3 16,2 5-1-16,-1 0-9 16,0 7-44-16,0 7-102 15</inkml:trace>
  <inkml:trace contextRef="#ctx0" brushRef="#br0" timeOffset="71962.4966">3133 4453 1301 0,'0'0'545'16,"0"0"-530"-16,0 0-14 16,0 0 21-16,0 0-2 15,0 0-13-15,13-10-5 0,2 9 2 16,-3-4 0-16,0 0-2 15,3-2-1-15,-6-1 0 16,2-4 0 0,-6 1-1-16,1-2 1 0,-6-1-1 15,0 2 1-15,-6 2 1 16,-13 1 0-16,-8 3 4 16,0 6-1-16,2 0 2 15,1 0-1-15,6 0-1 16,6 3-1-16,0 10-2 15,6 2 0-15,0 5-1 16,6 2 0-16,0 3 0 16,0 1-1-16,15-2 1 15,6-1-1-15,6-3 0 16,7-5-3-16,5-1-8 0,1-7-14 16,5-2-32-16,-6-5-78 15</inkml:trace>
  <inkml:trace contextRef="#ctx0" brushRef="#br0" timeOffset="72345.541">3528 4450 1581 0,'0'0'278'16,"0"0"-243"-16,0 0 3 16,0 0-16-16,0 0-9 15,0 0-9-15,-2-16-4 16,2 31-1-16,2 4 1 0,7 2 0 15,-2-1 0-15,1 0 0 16,2-3 0-16,-4-3-5 16,2-4-5-16,1-4-5 15,-1-6-1-15,3 0 3 16,-1-9 10-16,2-10 3 16,-1-3 0-16,2-4 2 15,1-1 5-15,3 2-1 16,-3 4 0-16,-1 6 1 15,-1 6-2-15,-3 4-1 16,0 5-2-16,5 0-1 16,-4 2-1-16,5 12 1 15,-3 6 0-15,1 2-1 16,0 0 0-16,4-2 0 16,0-1 0-16,3-3-7 0,6-6-38 15,2-3-90-15</inkml:trace>
  <inkml:trace contextRef="#ctx0" brushRef="#br0" timeOffset="72854.9787">4396 4461 1480 0,'0'0'378'0,"0"0"-343"0,0 0-8 15,0 0-8-15,0 0-4 16,-91-47-5 0,63 45-6-16,8 2 1 0,0 0 0 15,7 2-2-15,3 9-1 16,1 1-1-16,6 2-1 16,3-1 0-16,0 1 0 15,0-4 0-15,3-2-2 16,13-3-2-16,5-5-2 15,4 0 0-15,4-9 0 16,1-15-2-16,-3-5 2 16,-2-10 5-16,-6-4 1 15,-1-9 0-15,-7-4 0 16,-5-2 0-16,-6 4 5 0,0 5 0 16,0 12 2-16,-8 14 1 15,1 9 0-15,2 10-1 16,1 4-4-16,2 6-3 15,-5 20 0-15,3 13 0 16,2 10 0-16,2 4 1 16,0 2-1-16,9 0 1 15,7-3-1-15,2-9 0 16,2-6 0-16,-1-9-1 16,-2-8 1-16,2-9-4 15,0-7-9-15,-1-4-11 16,2 0-69-16</inkml:trace>
  <inkml:trace contextRef="#ctx0" brushRef="#br0" timeOffset="73613.5897">5561 4388 1874 0,'0'0'17'0,"0"0"-9"0,0 0 9 16,0 0 4-16,0 0-14 15,0 0-1-15,65 0 0 16,-19 1-1-16,4 5-4 16,5-3 0-16,-7-1 0 15,0 1-1-15,-8-3-1 16,-6 0 0-16,-8 0-3 16,-10 0-6-16,-7-3-6 15,-6-2-11-15,-3-1-12 16,0 3-16-16,0-4-105 0</inkml:trace>
  <inkml:trace contextRef="#ctx0" brushRef="#br0" timeOffset="73964.1391">5819 4221 1730 0,'0'0'111'16,"0"0"-75"-16,0 0 0 16,0 0-3-16,0 0-15 15,0 0-10-15,-3-9-3 16,3 9-4-16,0 0 0 16,15 1-1-16,9 7 1 0,13 4 3 15,2 2-3-15,-2 1 0 16,-1 0-1-16,-6 4 1 15,-6 1-1-15,-8 0 0 16,-4 1 0-16,-9 3 0 16,-3 2 0-16,0 1-1 15,-12 0-3-15,-9-1 1 16,-4-1 1-16,3-2-9 16,3-3-5-16,6-8-36 15,7-7-207-15</inkml:trace>
  <inkml:trace contextRef="#ctx0" brushRef="#br0" timeOffset="75614.5386">7758 4246 1828 0,'0'0'34'0,"0"0"-4"16,0 0 6-16,0 0-12 16,0 0-8-16,0 0-7 15,0 0-4-15,-9-14-2 0,9 15-2 16,0 16 0-1,0 5 0-15,0 5 3 0,0 4 0 16,0-1-3-16,0 1 1 16,1-2-2-16,4-4 0 15,-2-3 0-15,2-3 0 16,-1-7 0-16,2-1-3 16,-3-5-3-16,0-3-8 15,3-3-4-15,0 0-18 16,7 0-39-16,-1-14-146 15</inkml:trace>
  <inkml:trace contextRef="#ctx0" brushRef="#br0" timeOffset="75937.7593">8112 4213 1905 0,'0'0'41'16,"0"0"-33"-16,0 0 4 15,0 0 2-15,0 0-8 16,0 0-4-16,0 45 5 16,0-15-3-16,0 3-3 15,0-1 1-15,2 1-2 16,3-5 0-16,1-1 0 0,-3-5 0 15,1-5 0-15,2-2-1 16,-4-6-1-16,-2-2-6 16,1-3-7-16,-1-1-6 15,3-3-14-15,0 0-32 16,2 0-83-16</inkml:trace>
  <inkml:trace contextRef="#ctx0" brushRef="#br0" timeOffset="76432.4555">8559 4301 1892 0,'0'0'30'16,"0"0"-16"-16,0 0 6 16,0 0-7-16,0 0-2 15,-85 12-5-15,74 7-4 16,4 4 1-16,1 1 0 15,4 4-1-15,2-3-2 0,2 1 1 16,19-4-1-16,6-2 0 16,9-3 1-16,4-8 0 15,0-2-2-15,2-7 1 16,-5 0-1-16,-6-12-3 16,-2-9 2-16,-10-4 1 15,-7-7 1-15,-11-2 0 16,-1-2 1-16,-14-2-1 15,-17 2-2-15,-8 8 2 16,0 7-1-16,1 12 0 16,10 6-3-16,9 3-8 15,10 8-12-15,5 10-44 0,4 0-47 16</inkml:trace>
  <inkml:trace contextRef="#ctx0" brushRef="#br0" timeOffset="76762.4487">9245 4196 1253 0,'0'0'702'0,"0"0"-682"15,0 0-2-15,0 0-3 16,0 0 2-16,0 0-8 16,0-11-8-16,5 33 0 15,5 9-1-15,-1 8 1 16,-2 3-1-16,1 3 0 16,-1-1 0-16,-4-4 0 15,-1-7-3-15,-2-3-7 16,0-7-4-16,0-4 0 15,1-7-5-15,4-5-8 16,2-7-45-16</inkml:trace>
  <inkml:trace contextRef="#ctx0" brushRef="#br0" timeOffset="78173.4806">1284 5332 1494 0,'0'0'284'16,"0"0"-260"-16,0 0-2 16,0 0 21-16,0 0-2 15,0 0-14-15,0 0-12 16,0 0-6-16,0-1-2 16,0-5-2-16,-3 1 0 15,-8-1-3-15,-6 2-2 16,-5 1 0-16,-5 3 0 15,-3 0-1-15,0 1 1 16,2 9-1-16,3 3-1 16,5 2-1-16,1-3 2 15,11 2-1-15,5 0-2 16,3 2 1-16,0-1 2 0,5-1 0 16,10 1 0-16,6 0 1 15,1-2 0-15,2-3 0 16,-3 2 0-16,4-2 0 15,-4 0 1-15,1-1-1 16,-4 1 0-16,-3 0 0 16,-1 4 0-16,-5-2 0 15,-4 2-1-15,-5 1-7 16,0-3-4-16,-13 2-8 16,-12-1 10-16,-5-6 0 15,-3 0 7-15,-1-7 2 16,1 0 1-16,6-4 0 0,9-8 4 15,5-1 3 1,10 1-4-16,3 0-3 0,3 3 0 16,20 0-22-16,6 1-27 15,5 2-98-15</inkml:trace>
  <inkml:trace contextRef="#ctx0" brushRef="#br0" timeOffset="78584.1057">1583 5487 1923 0,'0'0'22'15,"0"0"-13"-15,0 0 3 16,0 0-5-16,0 0-4 16,0 0 0-16,-7 36-2 15,20-19-1-15,9 0 1 16,8-3-1-16,4-3-1 16,2-5-6-16,0-6-6 15,-3 0 2-15,-6-9 5 0,-6-9 2 16,-8-6 4-1,-4-2 0-15,-9-6 1 0,0-1 5 16,0 3 3-16,-6 3-5 16,-3 4 1-16,-2 6 0 15,4 10-4-15,4 3 0 16,2 4-1-16,1 0-17 16,0 11-36-16,0 3-80 15</inkml:trace>
  <inkml:trace contextRef="#ctx0" brushRef="#br0" timeOffset="79148.9834">2199 5259 1908 0,'0'0'32'15,"0"0"-14"-15,0 0 4 16,0 0-6-16,0 0-10 16,0 0-6-16,-2 24 1 15,2 4-1-15,0 2 2 16,0 1-2-16,6 0 0 16,2 0 0-16,4-1-1 15,-3-5-4-15,0-3-11 16,-2-8-1-16,-1-5-1 0,-3-6 2 15,-1-3-3-15,5 0 17 16,2-9 2-16,1-8 0 16,1 2 13-16,-2 1 1 15,3 2-1-15,-3 1-6 16,1 2 0-16,2 4-1 16,-3 4-2-16,4 1-1 15,1 0-3-15,-2 1 0 16,0 12 0-16,-2 3 1 15,-4 2-1-15,-4 1-1 16,-2 1 1-16,0 0 0 16,0-1 0-16,-3-1-3 15,-10-2-5-15,-4 0 3 16,-1-7-1-16,-3-1-3 16,-4-5 3-16,5-3 4 0,-4 0 1 15,2-3 1-15,10-7 0 16,2 0 3-16,7-1-1 15,3 3-2-15,0 1-2 16,0-2-34-16,4 1-53 16</inkml:trace>
  <inkml:trace contextRef="#ctx0" brushRef="#br0" timeOffset="79471.6158">2921 5179 1878 0,'0'0'83'0,"0"0"-83"16,0 0 0-16,0 0 0 15,0 0 9-15,0 0 4 16,-12 68-6-16,12-32-2 16,2 1-3-16,11 4-1 0,-1-2 0 15,1-1-1 1,-1-2 0-16,-3-2-5 0,-4-7-17 16,-3-5-13-16,-2-9-65 15,0-9-447-15</inkml:trace>
  <inkml:trace contextRef="#ctx0" brushRef="#br0" timeOffset="79809.4344">2788 5366 1870 0,'0'0'46'0,"0"0"-21"16,0 0-5-16,0 0-2 0,0 0-8 15,91-48-3-15,-52 48-4 16,1 16-2-16,2 5 0 16,1 4-1-16,-4 2-1 15,-9 2 0-15,-2 0-9 16,-9 1-4-16,-5-2-1 16,-5-6 11-16,-6-8-11 15,-3-11-14-15,0-3 11 16,0-8 18-16,0-16 4 15,0-11 1-15,0-5 9 16,0-3 6-16,12 6-16 16,3 11-4-16,1 6-1 15,-1 9-8-15,1 7-33 16,-2 4-78-16</inkml:trace>
  <inkml:trace contextRef="#ctx0" brushRef="#br0" timeOffset="80273.3558">3562 5372 1806 0,'0'0'52'0,"0"0"-28"16,0 0 12-16,-80-11-7 15,54 11-16-15,4 0-5 16,4 2-3-16,6 10-2 16,3 5-2-16,3 3-1 15,5 2 1-15,1 0-1 16,0 0 0-16,4-4-3 16,12-1-9-16,3-5-3 15,1-6-15-15,4-5-3 16,-4-1-13-16,-1 0 11 15,0-12 28-15,-4-5 7 16,-4-2 19-16,4 0 15 16,-5 0 2-16,0 2-7 15,-2 5-7-15,1 4-9 16,-4 5-2-16,3 3-4 0,-2 0-4 16,5 0-3-16,-1 14 1 15,1 2-1-15,-1 3 0 16,-1-2 0-16,-1-2 0 15,2-3-6-15,3-5-15 16,4-7-42-16,7 0-124 16</inkml:trace>
  <inkml:trace contextRef="#ctx0" brushRef="#br0" timeOffset="80713.8878">3934 5193 1813 0,'0'0'96'0,"0"0"-58"16,0 0-16-16,0 0-3 15,0 0-8-15,0 0-8 16,-14 11-2-16,14 15 0 16,3 5 0-16,6 5-1 15,0 1 1-15,1-2-1 16,-2 0 0-16,-2-3-1 15,-3-3-6-15,3-5-13 16,-3-9-4-16,3-8-15 16,-3-7-11-16,0 0 24 15,3-20 26-15,3-7 3 16,3-4 17-16,3 0 10 16,-2-1-11-16,-1 8 4 0,-3 5-4 15,4 8-11-15,-5 3-2 16,4 7-2-16,-2 1-3 15,4 0-1-15,0 17 0 16,-2 5 0-16,-1 4 1 16,-1 1-1-16,-4-2 0 15,-3-1 0-15,-1-5 0 16,-2-2 0-16,0-6-5 16,0-5-8-16,1-6-28 15,4 0-55-15</inkml:trace>
  <inkml:trace contextRef="#ctx0" brushRef="#br0" timeOffset="81128.5477">4426 5409 1816 0,'0'0'113'15,"0"0"-100"-15,0 0-4 16,0 0 3-16,0 0-3 16,0 0-8-16,30-9-1 15,-2 8 0-15,0-1-2 16,-2-3-11-16,-6 0-1 0,-10-2-8 16,-1-3 5-16,-9 3 12 15,0-7 4-15,-17 1 1 16,-10 2 5-16,-8 3 6 15,-3 1 12-15,2 4-9 16,4 3-6-16,3 0-3 16,7 0 1-16,8 13-4 15,4 5 0-15,7 7 1 16,3 2-2-16,0 2 0 16,7 0-1-16,13-2 1 15,5-3-1-15,4-6 0 16,2-4-11-16,9-8-12 0,-1-5-36 15,0-1-114-15</inkml:trace>
  <inkml:trace contextRef="#ctx0" brushRef="#br0" timeOffset="81488.0374">4757 5424 1855 0,'0'0'55'16,"0"0"-26"-16,0 0-14 15,0 0-7-15,0 0-6 16,0 0 1-16,9 35-2 16,0-19 1-16,-2-2-2 15,2-3 0-15,0-2 0 16,0-4 0-16,-1-3-6 16,1-2-1-16,2 0-4 0,0-13 2 15,5-8 3-15,-2-2 6 16,-2-2 1-16,3 0 2 15,-2 8 2-15,-1 3 2 16,0 4 2-16,-2 5-4 16,1 5 0-16,-2 0-3 15,1 6-1-15,1 10 0 16,-2 3-1-16,1 2 2 16,-2-1-2-16,2-1 1 15,3-7-1-15,4-4-4 0,8-8-14 16,6 0-44-16</inkml:trace>
  <inkml:trace contextRef="#ctx0" brushRef="#br0" timeOffset="82364.4718">5691 5420 1775 0,'0'0'54'15,"0"0"-46"-15,0 0 14 16,0 0 12-16,-81-28-16 15,48 21 2-15,-4 5-6 16,1 2-5-16,2 0-1 16,4 0-2-16,6 12-4 15,5 2 0-15,10 1-2 0,4 2 2 16,5 0-2 0,0-1 0-16,14-6 0 0,10 0 0 15,10-8-1-15,5-2-2 16,7 0-6-16,-1-14-1 15,-4-12-4-15,-5-5-3 16,-4-7-5-16,-6-7 5 16,-3-3 6-16,-7-1 9 15,-8 3 2-15,-8 2 1 16,0 13 8-16,0 6 8 16,-11 11 8-16,2 7-2 15,5 4-8-15,1 3-4 0,-3 0-7 16,0 9-4-1,0 16 2-15,3 9 0 0,3 8 0 16,0 5-1-16,0 2-1 16,15 4 0-1,6-4 1-15,3-3-1 0,0-3 0 16,0-6 0-16,-4-8-1 16,-5-8-2-16,-4-6-5 15,-2-4 1-15,-3-5-12 16,2-6-34-16,-2 0-81 15</inkml:trace>
  <inkml:trace contextRef="#ctx0" brushRef="#br0" timeOffset="82755.4481">6405 5403 1869 0,'0'0'70'16,"0"0"-65"-16,0 0-2 0,0 0 10 15,0 0-1-15,0 0-1 16,-22-8-9-16,51 10-1 16,14 7 1-16,13-3-1 15,5 2-1-15,-1-3 1 16,-2-2-1-16,-6-2-1 16,-10-1-1-16,-5 0-8 15,-11 0-4-15,-13 0 0 16,-6-4-7-16,-7-4-10 15,0-3-46-15,-10-3-665 16</inkml:trace>
  <inkml:trace contextRef="#ctx0" brushRef="#br0" timeOffset="83070.5404">6636 5247 1845 0,'0'0'46'15,"0"0"-13"-15,0 0-4 16,0 0-11-16,0 0-4 16,0 0-7-16,-13-7-5 15,22 8-1-15,13 12-1 16,11 4 5-16,9 3 0 16,2 2-2-16,-2 0 0 15,-3 2-2-15,-4 2 0 16,-7 0 0-16,-9 2-1 0,-10 0 0 15,-9 1-1-15,0 0 0 16,-21-4 1-16,-7-4-1 16,-14-1 1-16,-3-2 0 15,-1-4-10-15,7-1-15 16,11-8-16-16,19-5-165 16</inkml:trace>
  <inkml:trace contextRef="#ctx0" brushRef="#br0" timeOffset="85009.3452">7843 5281 1796 0,'0'0'51'0,"0"0"-12"0,0 0 4 16,0 0-19-16,0 0-7 16,0 0-6-16,0 0-6 15,-9-2-4-15,5 11 0 16,1 13-1-16,0 9 0 15,-2 3 1-15,4 3-1 16,1 1 1-16,0-4 0 16,0 0-1-16,0-2 0 0,0-6 0 31,0-4 0-31,0-8 0 0,0-6 0 0,0-4 0 16,0-2-8-16,0-2 1 15,0 0-1-15,0 0-5 16,0 0-3-16,0 0-24 15,3-6-63-15,3-8-395 16</inkml:trace>
  <inkml:trace contextRef="#ctx0" brushRef="#br0" timeOffset="85442.7137">8212 5373 1831 0,'0'0'50'0,"0"0"-36"16,0 0 2-16,0 0 14 15,0 0-18-15,-87 12-6 16,76 7-1-16,4 5-4 15,1 4 1-15,6 0 0 16,0 1-1-16,0-2 1 16,16-6-2-16,11-1 0 15,8-6 1-15,3-9-1 16,7-3 0-16,-5-2-3 16,-4-6-3-16,-9-12 2 0,-9-6 2 15,-8-2 1-15,-8-2 1 16,-2-5 0-16,-6 0 1 15,-16-1-1-15,-7 4 0 16,1 6 0-16,3 9-1 16,8 8 0-16,4 7-2 15,5 0-13-15,5 5-30 16,3 10-20-16,0-3-149 16</inkml:trace>
  <inkml:trace contextRef="#ctx0" brushRef="#br0" timeOffset="85870.2531">8650 5366 1848 0,'0'0'42'16,"0"0"-33"-16,0 0 13 16,0 0 1-16,0 0-14 15,0 0-3-15,-78 59-4 16,78-34 0-16,0-1-1 0,2 1 0 16,20-1-1-16,6-2 1 15,5-3-1-15,2-9 0 16,2-3-1-16,0-7-3 15,-2 0 0-15,-2-11 0 16,-7-9 0-16,-3-5 3 16,-9-2 1-16,-9-1 0 15,-5-1 2-15,0-1 3 16,-21 6 0-16,-6 5-2 16,-7 7-3-16,-1 12 0 15,-2 0-4-15,3 14-6 16,7 8-29-16,11 3-41 15,13-4-316-15</inkml:trace>
  <inkml:trace contextRef="#ctx0" brushRef="#br0" timeOffset="86642.4674">9385 5300 1736 0,'0'0'87'0,"0"0"-70"16,0 0 14-16,0 0 0 0,0 0-7 15,0 0-9 1,-92 8-6-16,74 8-5 0,-1 4 0 16,5 4 0-16,2 3-3 15,3 2 2-15,6 0-2 16,3 2-1-16,3-4 2 15,18-1-2-15,9-4 1 16,7-10 0-16,8-4-1 16,1-8 2-16,3 0-2 15,-4-8 0-15,-5-13 0 16,-8-6 0-16,-14-4 0 16,-12-5 1-16,-6-1 0 15,-12 0 0-15,-21 4 1 16,-9 4-1-16,-4 12-1 15,4 7 0-15,2 10-2 0,17 0-26 16,12 0-187-16</inkml:trace>
  <inkml:trace contextRef="#ctx0" brushRef="#br0" timeOffset="96758.9031">734 7048 1203 0,'0'0'582'16,"0"0"-544"-16,0 0-20 15,0 0 16-15,0 0-9 16,0 0-9-16,0 0-4 16,0-11-4-16,0 11-1 15,0 0-1-15,0 0-3 16,0 0 0-16,0 0-2 15,0 0 0-15,0 0 0 16,0 0-1-16,0 14 0 16,0 9 1-16,3 7-1 15,-3 5 1-15,0 1 0 16,0 1 1-16,0 0-2 16,0-1 0-16,0-8 0 0,0-2 0 15,0-7-2-15,0-3-7 16,0-7-9-16,0-6-27 15,0-3-33-15,0 0-380 16</inkml:trace>
  <inkml:trace contextRef="#ctx0" brushRef="#br0" timeOffset="97190.0681">894 6695 1394 0,'0'0'469'16,"0"0"-440"-1,0 0-20-15,0 0-1 0,0 0 0 16,0 0-8-16,0 26 1 16,3-7 0-16,0 4-1 15,1 0-11-15,1-1-58 16,-4-2-601-16</inkml:trace>
  <inkml:trace contextRef="#ctx0" brushRef="#br0" timeOffset="97800.5041">1435 7095 1629 0,'0'0'215'0,"0"0"-201"0,0 0 0 15,0 0 6-15,0 0-2 16,-104-21-1-16,81 21-9 16,-1 0-6-16,2 0 0 15,3 5-2-15,7 4 1 16,4-1-1-16,4 2-1 16,4 1 0-16,0 1 0 15,0 5 0-15,1-2-1 16,10 1-1-16,1-1 0 15,6 0 3-15,-4-3 0 16,6-1 0-16,1 2 0 16,1 0 0-16,2-1 0 0,-3 2 0 15,0 3 0-15,-6-5-1 16,-5 2 0-16,-4 0-3 16,-1-3-1-16,-5 0-2 15,0 2 2-15,-18-4-1 16,-10 1 3-16,-5-5-2 15,-8 0-1-15,4-5-4 16,4 0 9-16,11 0 1 16,11 0 0-16,7 0-1 15,4-3-21-15,0 0-122 16</inkml:trace>
  <inkml:trace contextRef="#ctx0" brushRef="#br0" timeOffset="98724.2917">2323 7088 1625 0,'0'0'192'0,"0"0"-172"16,0 0 0-16,0 0 13 15,0 0-11-15,0 0 1 16,-64-29-15-16,50 29-2 16,-2 0-3-16,-5 5-1 15,2 5 2-15,2 4-2 16,-1 1-1-16,5 4-1 16,1 0 1-16,3 3 0 15,6 0-1-15,3 0 0 16,0-1 0-16,3-1 0 15,18-1 0-15,4-1-3 16,11-1-3-16,3-4-2 16,4-3-1-16,-6-7-11 0,-1-3 3 15,-8 0 11-15,-5 0 4 16,-8-4 2-16,-4-4 0 16,-6 3 0-16,1 0 7 15,-3 1 5-15,-1 4 4 16,-2 0-8-16,4 0-5 15,-1 0-3-15,6 0 0 16,3 3 0-16,7 8 1 16,2 4-1-16,8-4 1 15,2 1-1-15,0-2-1 16,5-3 0-16,-5-4-4 0,-1-3-10 16,-6 0 6-1,-5 0 5-15,-8-13 3 16,-7-3 1-16,-4-4 0 15,0-1 0-15,-13-5 1 0,-17 1-1 16,-12 1 3-16,-4 2 1 16,1 8 3-16,7 6 0 15,6 8-5-15,11 0-2 16,4 8-5-16,7 11-5 16,4 2-2-16,6 0-14 15,0 0-56-15,2-4-262 16</inkml:trace>
  <inkml:trace contextRef="#ctx0" brushRef="#br0" timeOffset="99280.4337">2943 7319 1662 0,'0'0'174'0,"0"0"-169"16,0 0 9-16,0 0 12 16,0 0-2-16,0 0-4 0,-25-74-15 15,25 53-2 1,0 4 0-16,4 5 4 0,2 2-1 15,2 4 2-15,2 2-6 16,-1 4-2-16,6 0 1 16,1 0-1-16,0 13-1 15,4 2 1-15,-2 1 0 16,-3 3 0-16,1-3-1 16,-5 0-4-16,-2-1-7 15,-2-6-18-15,1-4-9 16,-2-2 0-16,6-3 19 15,1-10 6-15,2-11-7 16,3-4 21-16,-6 0 11 16,3 6 20-16,-5 2-4 0,-1 3 6 15,0 6-5-15,-1 1-1 16,2 4-18-16,2 3-6 16,0 0-2-16,1 0 0 15,2 4 0-15,-3 12 0 16,0 1-1-16,-6 3 0 15,-3 2 0-15,0-1-7 16,-1-2-19-16,-2-2-21 16,0-7-78-16</inkml:trace>
  <inkml:trace contextRef="#ctx0" brushRef="#br0" timeOffset="99593.4715">3622 7160 1938 0,'0'0'22'0,"0"0"-12"16,0 0-2-16,0 0 1 15,0 0-7-15,0 0-1 16,-2 68 2-16,2-25 1 0,0 5-4 15,0 4 0 1,0-3 1-16,0 0-1 0,0-4 0 16,0-6-1-16,0-6-7 15,0-5 0-15,0-10-1 16,0-5-2-16,0-7-11 16,5-6-30-16,-1 0-17 15,1-19-590-15</inkml:trace>
  <inkml:trace contextRef="#ctx0" brushRef="#br0" timeOffset="99864.1496">3643 7132 1892 0,'0'0'33'0,"0"0"-17"16,0 0 0-16,0 0 0 15,0 0-10-15,89-34-5 16,-63 40 0-16,-4 13-1 16,0 2 0-16,-7 1 0 15,-7 2 0-15,-4 1-2 16,-4-2-4-16,0 1-7 16,-10-1 3-16,-8-4-7 15,-5-4-13-15,3-9-8 16,0-6-28-16,5 0-155 15</inkml:trace>
  <inkml:trace contextRef="#ctx0" brushRef="#br0" timeOffset="100134.9239">4016 6941 1829 0,'0'0'107'16,"0"0"-98"-16,0 0-5 16,0 0 6-16,0 0 1 15,0 0 1-15,16 107-7 16,-9-65-4-16,-1 2 0 0,-3-1-1 16,-3-7 1-1,0-3-1-15,0-7-2 0,0-3-5 16,0-7-4-1,0-3-7-15,0-9-29 0,0-4-58 16</inkml:trace>
  <inkml:trace contextRef="#ctx0" brushRef="#br0" timeOffset="100560.3184">4267 7192 1898 0,'0'0'12'0,"0"0"-4"15,0 0 9-15,0 0-9 16,0 0-5-16,83-2-2 15,-57-3-1-15,-1 1 0 16,-6-3-2-16,-7-2-3 16,-8-2 1-16,-4-3 0 15,-7-3-3-15,-21 0 4 16,-8 1 3-16,-3 5 0 0,0 9 9 16,8 2 3-16,4 0-10 15,3 11 0 1,5 7 1-16,8 3 0 0,3 6-2 15,8 1 0-15,0 0 0 16,0-2-1-16,17-2 0 16,6-2 1-16,7-8-1 15,10-2-2-15,3-9-28 16,0-3-68-16</inkml:trace>
  <inkml:trace contextRef="#ctx0" brushRef="#br0" timeOffset="101130.3076">4652 7253 1836 0,'0'0'30'16,"0"0"4"-16,0 0-6 0,0 0-6 16,-26-74-10-1,26 58-3-15,0 2-2 16,0 2 0-16,2 4-4 0,8 8 0 15,7 0-2-15,2 0-1 16,3 8 0-16,0 8-1 16,-1 2 1-16,-3 3 0 15,0-1 0-15,-5 0-1 16,-5-3-7-16,-1-4-4 16,-4-4-6-16,-1-3 0 15,-2-5-7-15,0-1 11 16,3-3 10-16,5-16 3 0,7-7-6 15,2-2 7 1,5 4 25-16,-5 5-6 0,-1 4-2 16,-2 8 0-16,0 4-4 15,4 3-8-15,0 0-4 16,2 12-1-16,-1 7 1 16,0 1 0-16,-4 2 0 15,-6-1-2-15,-1-3 0 16,-8 1-7-16,0-7-10 15,0-4-34-15,0-8-188 16</inkml:trace>
  <inkml:trace contextRef="#ctx0" brushRef="#br0" timeOffset="101800.1255">5325 7146 1333 0,'0'0'554'16,"0"0"-542"-16,0 0-7 15,0 0 9-15,0 0 2 0,0 0-11 16,18 3-2 0,6-3-2-16,0 0-1 15,4 0 0-15,-6 0 0 0,-3-9 0 16,-7-2-5-16,-7-3 3 15,-5 2 1-15,0-3 0 16,-9 1 0-16,-13 5 1 16,-8 1 4-16,-4 2 0 15,-5 3 0-15,5 3 4 16,3 0-2-16,5 0-1 16,8 9 1-16,2 5-4 15,10 4-1-15,6 3 0 16,0 3-1-16,0 3 1 15,22 0-1-15,8-3 0 16,9 0 0-16,5-4 0 0,4-5-12 16,6-4-11-16,-1-8-28 15,0-3-57-15</inkml:trace>
  <inkml:trace contextRef="#ctx0" brushRef="#br0" timeOffset="102382.1058">5749 7157 1842 0,'0'0'56'16,"0"0"-42"-16,0 0 9 15,0 0-12-15,0 0-7 16,0 0 7-16,0 50-6 0,0-30-2 16,0-1-2-16,9 0 0 15,0-2 0-15,3-5-1 16,1-4-2-16,3-5-1 15,-1-3-6-15,3 0-5 16,-4-13 6-16,-1-7 5 16,-1 1 3-16,0 1 2 15,-5 2 6-15,-1 7 4 16,-4 3 0-16,1 5 0 16,-3 1-5-16,0 0-5 15,3 0-2-15,6 7-1 16,0 7 1-16,1 5 1 15,5 0-1-15,13 1 0 16,8-3 0-16,14 0 2 16,4-8-2-16,3-6 0 0,-6-3-6 15,-6-3-2-15,-5-14-4 16,-9-6 0-16,-8-8 5 16,-9-4 5-16,-9-3 0 15,-5-4 2-15,0-2 0 16,-10 3 1-16,-5 7 7 15,4 10 6-15,5 10-1 16,2 9-3-16,4 5-4 16,-1 0-6-16,-4 14 0 15,2 13-1-15,0 12 1 16,2 4 1-16,1 3 0 16,0-2-1-16,0-2 1 15,4-4-1-15,8-4 0 0,1-5 0 16,12-8-8-16,10-5-2 15,10-11-14-15,6-5-74 16</inkml:trace>
  <inkml:trace contextRef="#ctx0" brushRef="#br0" timeOffset="102526.6437">6635 7196 1922 0,'0'0'22'0,"0"0"-20"16,0 0-2-16,0 0 0 0,116-21-46 16</inkml:trace>
  <inkml:trace contextRef="#ctx0" brushRef="#br0" timeOffset="103721.3619">8613 6886 1844 0,'0'0'44'16,"0"0"-31"-16,0 0 22 0,0 0-14 15,0 0-11 1,0 0-3-16,-66 11-2 0,55 3-2 16,0 3 0-16,3 3-3 15,2 2 0-15,6-1 0 16,0-1 0-16,3-6 0 16,17-1-1-16,10-6-5 15,2-5-1-15,-1-2-6 16,-2-2 0-16,-11-15 3 15,-2 0 5-15,-7 0 4 16,-4 2 1-16,-5 3 2 16,0 4 8-16,0 2 1 15,0 0-3-15,0 3-2 16,0 1 0-16,0-1-3 0,10 0-2 16,5-2-1-16,13-4-3 15,5 1-6-15,5-4-2 16,-2-5-5-16,3-7-10 15,-4-8 6-15,-5-3-3 16,-5-2-3-16,-13 4 19 16,-4 2 7-16,-8 5 19 15,-8 5 5-15,-13 4 1 16,-3 3 2-16,3 6-3 16,2 3-6-16,4 5-2 15,0 0-5-15,0 2-8 16,0 18-1-16,0 12-1 15,1 8 1-15,3 10 0 16,2 7-1-16,3 6 0 16,3 7 0-16,3 5-1 0,0-1 0 15,7-6 0-15,2-9-1 16,2-6-4-16,-2-10-15 16,-3-6-2-16,0-18-33 15,-3-12-61-15</inkml:trace>
  <inkml:trace contextRef="#ctx0" brushRef="#br0" timeOffset="103861.5531">8669 7177 818 0,'0'0'1104'16,"0"0"-1104"-16,0 0-16 0,116-48 16 15,-39 36 0-15,15 1-30 16,16 0-57-16</inkml:trace>
  <inkml:trace contextRef="#ctx0" brushRef="#br0" timeOffset="104310.3904">10348 6849 1854 0,'0'0'38'16,"0"0"-30"-16,-88-49 15 16,53 35-8-16,2 5-9 15,7 3-2-15,4 6-2 16,8 0-2-16,4 0 0 15,3 6 0-15,7 7 0 16,0 4 0-16,0 3 0 16,0 2 0-16,14 2 0 15,3 2 0-15,5-3 0 16,1 0 0-16,1-1 0 0,0-2 0 16,-6-1 0-16,-3-1 0 15,-8-2 0-15,-4 1 0 16,-3-2-1-16,0-1-3 15,-4-1-7-15,-12 0-11 16,-1-2-1-16,1-2-3 16,-1-5 4-16,1-4 8 15,2 0-20-15,1-4-54 16,6-13-170-16</inkml:trace>
  <inkml:trace contextRef="#ctx0" brushRef="#br0" timeOffset="104687.9264">10580 6994 1884 0,'0'0'51'16,"0"0"-43"-16,0 0 9 15,0 0-3-15,0 0-9 16,0 0-4-16,-39 24 0 16,39 0 0-16,18 2 0 15,11-4 0-15,7-3-1 0,2-5-5 16,-2-8-5-16,-3-6-1 16,-5 0 4-16,-4-5 5 15,-8-13 2-15,-5-9 0 16,-10-2 3-16,-1-4 1 15,-1-2 2 1,-13 3 1-16,1 4-2 0,6 9-4 16,1 8-1-16,4 8-1 15,1 3-7-15,-2 0-21 16,3 3-76-16</inkml:trace>
  <inkml:trace contextRef="#ctx0" brushRef="#br0" timeOffset="105203.9907">11019 6766 1804 0,'0'0'131'16,"0"0"-108"-16,0 0 2 15,0 0-6-15,0 0-8 16,0 0-9-16,-3-7-2 15,3 31 0-15,0 8 0 16,5 3 1-16,0 3-1 16,1-5-1-16,0-4-2 15,2-5-7-15,-1-9-7 16,-1-7 0-16,0-6 2 0,1-2 1 16,5-2 11-16,2-11 3 15,0-4 0-15,0 3 3 16,-3 5 5-16,-1 1 2 15,-1 3 0-15,-1 5-4 16,4 0-4-16,1 0-2 16,1 14 1-16,1 5-1 15,-4 4 0-15,-2 1 0 16,-5 2 1-16,-4-1-2 16,0-1 0-16,0-4-2 15,-13-2-4-15,-8-3-1 16,-9-8 1-16,-7 0-2 15,-3-7-6-15,1 0-3 16,9 0 6-16,9-4 12 16,12-5 0-16,9-5 2 0,0-2-2 15,1-1-1-15,19 3 0 16,3 2-10-16,3 2-43 16,3-2-289-16</inkml:trace>
  <inkml:trace contextRef="#ctx0" brushRef="#br0" timeOffset="105482.3541">11672 6759 1826 0,'0'0'128'15,"0"0"-112"-15,0 0 7 16,0 0-4-16,0 0-7 16,0 0-11-16,-9 4-1 15,9 27 0-15,0 11 1 16,0 8-1-16,0 0 0 16,0 1 0-16,0-1-9 15,0-6-14-15,0-8-17 16,-2-10-72-16</inkml:trace>
  <inkml:trace contextRef="#ctx0" brushRef="#br0" timeOffset="105820.9124">11581 6873 1861 0,'0'0'46'0,"0"0"-12"16,0 0-12-16,0 0-4 15,0 0-6-15,0 0-9 16,53 7 0-16,-24 20 1 16,-1 5-2-16,0-1-2 15,-2 2 1-15,-1-3-2 16,-2-6 0-16,-8 0-10 0,-6-6-3 16,-4-7-4-16,-5-4 5 15,0-7-3-15,0 0 7 16,0-18 9-16,4-11 1 15,5-8 0-15,7-7 4 16,5-4 2-16,3 4-4 16,4 12-3-16,-3 13 0 15,-2 14-6-15,-1 5-32 16,-1 0-43-16,1 12-423 16</inkml:trace>
  <inkml:trace contextRef="#ctx0" brushRef="#br0" timeOffset="106216.5757">12269 6941 1802 0,'0'0'46'0,"0"0"-15"16,0 0-9-16,0 0 2 15,-66-78-4-15,41 73-6 16,-1 5-7-16,1 0-3 15,1 3-2-15,3 19-1 16,5 6 1-16,3 5-2 16,5 2 0-16,5-3 0 15,3-1 0-15,0-5-2 0,5-6-12 16,14-5-4-16,0-6-16 16,2-8 4-16,0-1 6 15,-2 0 8-15,-1-13 16 16,0-6 4-16,-2-1 22 15,-1-1 6-15,-3 1-6 16,0 8-7-16,-6 4-9 16,-1 7-6-16,1 1-4 15,0 9 0-15,5 11 0 16,3 3 0-16,2 0 0 16,5-4 0-16,11-2-11 15,11-7-65-15</inkml:trace>
  <inkml:trace contextRef="#ctx0" brushRef="#br0" timeOffset="107170.8856">12499 6643 1281 0,'0'0'643'15,"0"0"-626"-15,0 0 1 16,0 0 3-16,0 0-6 15,0 0-13-15,-19 22-2 16,12 12 5-16,2 7 0 16,2 3-3-16,2 4 1 15,1-2-3-15,0 4 0 16,0-4 0-16,5-6 1 16,9-7-2-16,-3-10 0 15,-1-8-5-15,-1-10-2 16,-3-5 4-16,0 0 2 0,2-16 1 15,3-8-2 1,1-5 2-16,2 2 1 0,2 0 0 16,2 7 0-16,-1 6-1 15,2 5 0-15,5 4 1 16,4 2 0-16,-1 3 0 16,2 0 1-16,-3 0-1 15,-2 8 2-15,-8 6-1 16,-4 7-1-16,-3 1 0 15,-4 1 0-15,-1-2 0 16,-1-1 0-16,-1-8-7 16,-1 1-11-16,-1-9-11 15,0 1-73-15</inkml:trace>
  <inkml:trace contextRef="#ctx0" brushRef="#br0" timeOffset="107603.2677">13125 7003 1390 0,'0'0'518'0,"0"0"-502"15,0 0-5-15,0 0 1 0,0 0-1 16,0 0-11 0,37-26 0-16,-17 21 0 0,0 0-1 15,-3-3-3-15,-5-1 1 16,-5-2 0-16,-6-4 2 16,-1-2 0-16,-1 2-1 15,-20-2 1-15,-7 7 1 16,-5 1 1-16,-1 6 4 15,2 3 3-15,2 0-3 16,7 3-1-16,3 10-2 16,7 6 0-16,4 2 1 15,3 4-3-15,6 5 1 16,0 0 0-16,7-1-1 16,22-1 0-16,8-5-4 0,9-2-13 15,6-9-21-15,0-4-60 16</inkml:trace>
  <inkml:trace contextRef="#ctx0" brushRef="#br0" timeOffset="107977.7652">13559 6974 1898 0,'0'0'27'0,"0"0"-9"16,0 0 1-16,0 0-8 0,0 0-9 15,0 0-2 1,-3 17 0-16,3-2 0 0,0 0 0 16,0 1 0-16,4-3-8 15,4-4-5-15,0-4-10 16,3-5-17-16,-2 0 1 16,3-7 24-16,0-8 15 15,2-6 4-15,2 0 20 16,0 0 6-16,-2 1 5 15,0 6-17-15,-2 3-5 16,-4 2-1-16,4 6-1 16,-5 2-7-16,2 1-1 15,0 0-3-15,3 13 0 16,-1 6 0-16,0 2 0 0,1 0-2 16,6 2-9-16,5-1-4 15,10-5-13-15,5 0-75 16</inkml:trace>
  <inkml:trace contextRef="#ctx0" brushRef="#br0" timeOffset="108472.1687">14309 6957 1861 0,'0'0'29'0,"0"0"3"16,0 0-3 0,-87-62-12-16,64 57-2 0,-1 5-2 15,3 0-8-15,0 16-3 16,2 6 0-16,5 3-2 16,7 4 0-16,5 0 0 15,2-5 0-15,6-2 0 16,18-5-6-16,7-6-7 15,8-10 0-15,0-1-6 16,3-7-6-16,-5-18-6 16,-3-12 20-16,-1-8 10 15,-5-8 1-15,-5-5 1 0,-10-6 7 16,-5-1 8 0,-8 3 3-16,0 10-9 0,-6 15 2 15,-2 16 1-15,4 12 0 16,-1 9-4-16,-5 5-9 15,-1 23-3-15,-1 14 3 16,2 9 0-16,7 5 1 16,3 1-1-16,0-1 0 15,2 0 0-15,12-5 0 16,5-8 1-16,-2-8-1 16,1-15 0-16,2-7-10 15,2-9-14-15,4-4-49 16</inkml:trace>
  <inkml:trace contextRef="#ctx0" brushRef="#br0" timeOffset="109506.0967">15690 6903 1804 0,'0'0'73'0,"0"0"-46"16,0 0 7-16,0 0-14 15,0 0-6-15,0 0-8 16,0 0-4-16,67-15-2 16,-19 15 2-16,13 0 0 15,7 0-1-15,10 0-1 16,6 0 1-16,4 0-1 15,2 0 0-15,-4 1 1 16,-5 5-2-16,-14 2-1 16,-18-2-2-16,-16 4 2 15,-18-5-1-15,-5-2 2 0,-4-1 0 16,-6 0 1-16,0-2 0 16,0 0-1-16,0 0 1 15,0 0-1-15,0-11-14 16,-9-3-5-16,-1-3-17 15,1 0-49-15,0-5-1630 16</inkml:trace>
  <inkml:trace contextRef="#ctx0" brushRef="#br0" timeOffset="109828.3742">16473 6602 1645 0,'0'0'255'0,"0"0"-233"16,0 0-2-16,0 0 5 15,0 0-8-15,0 0-9 16,2-21-7-16,23 21 1 16,8 0-1-16,3 9 2 15,-5 8 0-15,-2 2-3 16,-9 4 1-16,-6 2-2 15,-4 3 2-15,-10 0-1 16,0 5 0-16,-9 1 0 16,-12 3 0-16,-7 1 1 0,1 1-1 15,-3-2 0 1,3-4 0-16,1-6-13 0,2-11-17 16,10-9-68-16</inkml:trace>
  <inkml:trace contextRef="#ctx0" brushRef="#br0" timeOffset="115430.4502">17840 6641 1718 0,'0'0'93'0,"0"0"-68"16,0 0 6-16,0 0-1 0,0 0-11 16,0 0-6-1,0 0-6-15,0 0-1 0,-57 24-3 16,46-10-1-16,1 2 1 16,0 2-1-16,1 6 0 15,4-1 2-15,2 1-2 16,3-1-1-16,0-2 1 15,8-3-1-15,9 1-1 16,11-4 1-16,7-5-1 16,4-5 1-16,4-5 0 15,3 0-1-15,-4-15 1 16,-2-4-1-16,-7 0 0 16,-7-2 1-16,-8-1 2 15,-9-3 5-15,-7-2-1 16,-2 0-5-16,-4-5 1 0,-19 2-2 15,-9 3-1-15,-1 3 0 16,0 9 0-16,5 5 0 16,7 6-10-16,4 4-8 15,10 0-15-15,7 4-74 16</inkml:trace>
  <inkml:trace contextRef="#ctx0" brushRef="#br0" timeOffset="116023.6577">18575 6560 1884 0,'0'0'40'0,"0"0"-25"16,0 0 3-16,0 0-2 15,0 0-8-15,0 0-5 16,0 8-2-16,0 14-1 15,0 9 6-15,0 4-3 16,0 0 3-16,0 2-1 16,0-3-4-16,0-3-1 15,0-3 1-15,0-5 0 0,2-6-1 16,2-3 0-16,-4-6 0 16,1-5 0-16,-1-1 0 15,0-2 0-15,0 0-1 16,1 0-7-16,1 0-1 15,1-6-4-15,0-4-21 16,2-4-55-16,1 0-579 16</inkml:trace>
  <inkml:trace contextRef="#ctx0" brushRef="#br0" timeOffset="116397.0605">18951 6607 1935 0,'0'0'16'16,"0"0"-11"-16,0 0 9 15,0 0-2-15,0 0-6 16,0 0-4-16,-3 36-1 16,3-6 6-16,0 2-3 0,0 0 0 15,0-3-1-15,4-2-1 16,1-3-2-16,1-2 0 16,1-5 0-16,-2-3 0 15,1-4 0-15,-5-4-2 16,-1-2-2-16,2-2-6 15,-2-2-5-15,0 0-5 16,1 0-15-16,2 0-54 16</inkml:trace>
  <inkml:trace contextRef="#ctx0" brushRef="#br0" timeOffset="116996.4723">19473 6542 1849 0,'0'0'63'16,"0"0"-34"-16,0 0-10 16,0 0 0-16,0 0-10 15,0 0-6-15,0-1-3 16,0 20 0-16,0 8 7 0,0 3-2 15,0 1-2-15,0 3-1 16,0-3 0-16,0-2-1 16,0-4-1-16,0-2 0 15,1-5 0-15,1-2 0 16,2-4 1-16,-2-4-1 16,-1-3 0-16,1-5 0 15,-1 1-1-15,-1-1-6 16,2 0-9-16,-2 0-10 15,0 0-54-15</inkml:trace>
  <inkml:trace contextRef="#ctx0" brushRef="#br0" timeOffset="123626.8231">6884 8568 1778 0,'0'0'43'0,"0"0"-16"16,0 0 15-16,0 0-5 15,0 0-17-15,0 0-9 16,0 0-1-16,0 0-3 0,-7 0 0 16,7 0 0-1,0 0-3-15,-1 0-2 0,1 7-2 16,-1 10 1-16,-1 9 2 16,-1 5 4-16,-1 8-4 15,-2 0 1-15,3 2-2 16,2 0-1-16,1-2 0 15,0-1 0-15,0-6-1 16,0-3 0-16,0-7 0 16,0-5 0-16,3-8 0 15,-2-2 1-15,-1-5-1 16,0-2 0-16,0 0 0 16,0 0 1-16,0 0-1 15,0 0-1-15,0-4-7 16,0-6-7-16,0-2-6 0,0 0-8 15,4-2-70-15</inkml:trace>
  <inkml:trace contextRef="#ctx0" brushRef="#br0" timeOffset="124340.137">7416 8586 1794 0,'0'0'56'16,"0"0"-43"-16,0 0 19 15,0 0 3-15,0 0-20 16,0 0-10-16,0 23-3 0,0-3 5 16,0 7 2-16,0 2-3 15,0 5-3-15,0 1-1 16,0 2 1-16,0-2-1 16,0-1 0-16,0-1-1 15,2-4-1-15,-1-2 1 16,1-6-1-16,-1-5 1 15,1-5-1-15,-2-4 0 16,0-4 0-16,1-3 0 16,-1 1 0-16,0-1 1 15,2 0-1-15,-2 0-1 16,0 0-4-16,1 0-3 16,2-4-12-16,2-5-27 15,-1 1-72-15</inkml:trace>
  <inkml:trace contextRef="#ctx0" brushRef="#br0" timeOffset="125142.2558">7959 8639 1812 0,'0'0'40'0,"0"0"-20"15,0 0 9-15,0 0-1 16,-85 15-13-16,71 2-9 16,0 5-3-16,5 6 0 0,0 4 1 15,8 3 1-15,1 1-2 16,1 1-1 0,18-1-1-16,8-5 0 0,6-5 0 15,6-6 0-15,4-5-1 16,0-10 1-16,-1-5-1 15,-4 0 0-15,-4-13-1 16,-6-7 0-16,-3-2 1 16,-8-6 0-16,-5-5 0 15,-11-5 0-15,-1-3 0 16,-10-7 0-16,-17 4 0 16,-4 2-1-16,-5 9 1 15,-3 13 0-15,3 11-3 0,6 9-3 16,8 0-3-16,7 20-6 15,11 4-30-15,4-2-43 16,0 2-337-16</inkml:trace>
  <inkml:trace contextRef="#ctx0" brushRef="#br0" timeOffset="125517.8808">8623 8481 1882 0,'0'0'56'0,"0"0"-42"16,0 0-3-16,0 0-1 15,0 0-6-15,0 0-4 16,6 42 1-16,-1-4-1 16,4 4 1-16,-5 2 0 15,-1-1-1-15,1-4 0 16,1 0 0-16,-1-8 1 16,1 1-1-16,-1-8-1 15,1-4 0-15,-4-5-2 16,1-4-1-16,-2-4-3 15,4-4-2-15,-4-1-9 0,1-2-35 16,3 0-61-16</inkml:trace>
  <inkml:trace contextRef="#ctx0" brushRef="#br0" timeOffset="126904.6613">6894 9696 1815 0,'0'0'24'0,"0"0"-3"16,0 0 14-16,0 0-2 15,0 0-13-15,-85-14-12 16,69 17-3-16,0 11 3 16,1 5-3-16,0 3-2 15,-2 7 0-15,7 1 1 16,1 1-3-16,2 3 1 16,7-3-2-16,0 1 1 15,8-1 0-15,16-4-1 16,12-3 0-16,6-7 2 15,7-5-2-15,0-10 0 16,0-2 1-16,-4 0-1 16,-3-16 0-16,-6-7-2 0,-12-5 1 15,-5-6 1-15,-10-3 0 16,-9-6 0-16,0-1 0 16,-24-2 0-16,-10 1 0 15,-8 3 0-15,0 11 0 16,5 9-1-16,4 11-2 15,12 11-8-15,4 0-9 16,6 17-24-16,5 5-32 16,6 3-385-16</inkml:trace>
  <inkml:trace contextRef="#ctx0" brushRef="#br0" timeOffset="127309.5161">7482 9690 1916 0,'0'0'30'0,"0"0"-26"16,0 0 2-1,0 0 7-15,0 0-6 0,0 0-7 16,-6 50 4-16,6-18 3 16,0 7-3-16,0-3-2 15,0 2 0-15,0-4-1 16,0-2-1-16,0-1 0 15,0-9 0-15,0-3-1 16,0-6-5-16,0-6-1 16,0-3-1-16,0-4-6 15,0 0-2-15,0-4-20 16,0-13-105-16</inkml:trace>
  <inkml:trace contextRef="#ctx0" brushRef="#br0" timeOffset="127970.393">8052 9648 1712 0,'0'0'183'16,"0"0"-162"-16,0 0-2 16,0 0-4-16,0 0-6 15,0 0-7-15,0 32 1 16,0-2 6-16,0 3-6 15,0 3-1-15,-5 2 0 16,1-1 1-16,2-2-2 0,2-2-1 16,0-5 0-1,0-5 1-15,2-4-1 0,2-5 0 16,1-6-1-16,-1-3-6 16,2-5-10-16,3 0-14 15,2-2-50-15</inkml:trace>
  <inkml:trace contextRef="#ctx0" brushRef="#br0" timeOffset="128442.0831">8762 9518 1849 0,'0'0'40'0,"0"0"-23"0,0 0 15 15,0 0-14-15,0 0-9 16,0 0-7-16,0 39 2 16,0-8 2-16,2 5-1 15,3 3-3-15,1 4 0 16,-3 0 0-16,-1-1-1 15,-1-1 0-15,1-7 0 16,-1-5-1-16,2-5 0 16,-1-4 0-16,1-3 0 15,1-6-3-15,-1-5-8 16,3-6-18-16,1 0-90 16</inkml:trace>
  <inkml:trace contextRef="#ctx0" brushRef="#br0" timeOffset="129406.7878">6295 10436 1840 0,'0'0'22'15,"0"0"-21"-15,0 0-1 16,0 0 0-16,125 4 9 16,-4 0 5-16,44 4-11 15,36-1-2-15,20 3-1 16,17-1 0-16,-1 2 1 15,1-5-1-15,1 1 0 16,-7-6 1-16,-6-1-2 16,-23 0 2-16,-29 0-1 15,-26 0 1-15,-29 0 1 16,-29 0 2-16,-27 0-1 16,-26 0 3-16,-16 0 1 15,-15 0 2-15,-5 0-3 16,-1 0-3-16,0 0-1 0,0 0-1 15,0 0-1 1,0 4 0-16,0 1-1 0,0-2-30 16,0-3-46-16</inkml:trace>
  <inkml:trace contextRef="#ctx0" brushRef="#br0" timeOffset="131040.3774">9023 10853 1733 0,'0'0'72'16,"0"0"-55"-16,0 0 18 15,0 0-5-15,0 0-7 16,0 0-1-16,0 0-10 0,0 0-2 15,0 0-3-15,0 0 0 16,0 0-3-16,-2 0-1 16,-5 0-1-16,-2 0-1 15,-3 0-1-15,-3 0 0 16,-3 10 0-16,-1-1 1 16,-2 4-1-16,4-1 1 15,-1 2-1-15,5 3 0 16,0-2 0-16,2 2 0 15,4 1 0-15,0 2 0 16,5 0 0-16,2 4 0 16,0-2 0-16,0-1 0 15,0 1 1-15,10-3 0 16,2-1-1-16,5 0 0 0,-1-3 0 16,2 1 0-16,7-3 0 15,-1-4 0-15,3-2 0 16,0-3 0-16,-2-1 0 15,1-3 0-15,-6 0 0 16,2 0 1-16,-5-7-1 16,-2-4 0-16,-3-2 1 15,-1-3 0-15,-1-2-1 16,-3-4 1-16,-4-3-1 16,-1-5 1-16,-2-1 0 15,0-2-1-15,-3 2 1 16,-13-1 0-16,-1 5 0 15,-5 4 0-15,-4 4-1 0,0 5 0 16,-3 5-8-16,3 6-13 16,3 2-35-16,5-3-253 15</inkml:trace>
  <inkml:trace contextRef="#ctx0" brushRef="#br0" timeOffset="132442.3819">8155 10865 1836 0,'0'0'33'0,"0"0"-2"16,0 0 9-16,0 0-24 0,0 0-7 15,0 0-4-15,0-1 0 16,0 1-2-16,0 0-1 16,0 0 0-16,0 0-2 15,0 4 0-15,0 8 0 16,0 5 2-16,0 3-1 16,0-2 1-16,0 2-1 15,0 0 0-15,0 3 1 16,-3 0-1-16,1 0-1 15,1 3 0-15,-2 0 0 16,1-1 1-16,-1-2-1 16,2-2 0-16,1-1 0 15,0-3 0-15,0-2 0 0,0-3 0 16,0-3 0-16,0-1 0 16,0-4 0-16,0-1 0 15,0-1 0-15,0 0 0 16,0-2 0-16,0 0 0 15,0 0 0-15,0 0 0 16,0 0-3-16,0 0-1 16,0 0-1-16,2 0-4 15,5-2-13-15,-1-7-24 16,0-2-31-16,1-1-265 16</inkml:trace>
  <inkml:trace contextRef="#ctx0" brushRef="#br0" timeOffset="135374.0293">8191 10880 1660 0,'0'0'73'0,"0"0"-40"15,0 0 0-15,0 0-9 16,0 0-5-16,0 0-9 16,0 6 0-16,-2-1 4 15,1-2 4-15,-2 5-3 16,0-1-2-16,-5 2 1 0,3 1-6 16,0 2-3-16,-1 0-3 15,0 3 1-15,1 0-1 16,-1 2-1-16,-1 2 0 15,1-1 0-15,3 2 0 16,0-3 0-16,1 3-1 16,2-1 1-16,0 0 0 15,0 1-1-15,0 0 0 16,0-2 1-16,0 0 0 16,2-2-1-16,4 0 2 15,4 0-2-15,1-3 1 16,-1-2 1-16,3-1-2 0,1-1 1 15,2 0 0-15,1-1-1 16,1-2 1-16,0 0 0 16,3-3 0-16,-1-3-1 15,4 0 1-15,-1 0 0 16,1-3 0-16,-2-6-1 16,-4-5 1-16,0-1 1 15,-2 1 0-15,-2-6 0 16,-2 0 2-16,-1-3 0 15,0-4-1-15,-7-2-1 16,-2-4 2-16,-2 0-1 16,0 2-2-16,-8-1 2 15,-14-1-2-15,-8 1 2 0,-4 1-2 16,-4 5-1 0,3 3 0-16,0 5 0 0,7 7-1 15,6 4-5-15,8 5-10 16,4 2-10-16,7 0-39 15,3 11-375-15</inkml:trace>
  <inkml:trace contextRef="#ctx0" brushRef="#br0" timeOffset="140287.712">7385 7865 1771 0,'0'0'48'15,"0"0"-17"-15,0 0 5 16,0 0-9-16,0 0-4 16,0 0-15-16,0 0-1 15,-5 0-3-15,5 0-3 16,0 0 0-16,-1 0-1 15,-2 10-3-15,2 14 3 16,-2 5 0-16,0 8-14 16,1 6-37-16,2 2-74 0</inkml:trace>
  <inkml:trace contextRef="#ctx0" brushRef="#br0" timeOffset="141642.5042">7570 10950 1624 0,'0'0'178'0,"0"0"-147"16,0 0-12-16,0 0 11 15,0 0-5-15,0 0-3 16,0-3-11-16,0 3-4 16,0 0 0-16,0 0-3 15,0 0 1-15,0 0-2 16,0 0 1-16,0 0-2 15,0 0-2-15,0 0 0 16,0 8 1-16,0 6 0 16,3 3 0-16,-3 5 1 0,5-1-2 15,-3 3 1-15,3-1 0 16,-3 2-1-16,-1 1 0 16,0 0 1-16,2 1-1 15,-1-1 0-15,1-6 0 16,-2 2-1-16,4-4 1 15,-4-1 0-15,2-2 1 16,-1-2-1-16,-1-2 0 16,-1 2 0-16,2-6 0 15,-2 2 0-15,0-4 0 16,0 0 0-16,0-2 0 16,0 0 0-16,0-3 0 15,0 1 0-15,0-1 0 16,0 0-1-16,1 0-2 0,-1 0-6 15,0-9-8-15,0-8-78 16,0-1-1625-16</inkml:trace>
  <inkml:trace contextRef="#ctx0" brushRef="#br0" timeOffset="144815.0329">6726 7908 1614 0,'0'0'71'15,"0"0"-38"-15,0 0 6 16,0 0-1-16,0 0-10 0,0 0-8 15,0 0-2 1,0-3 3-16,0 3-7 0,0 0-2 16,0 0-2-16,0 0 1 15,0-2-3-15,0 2-2 16,0-1-1-16,0-1-2 16,0 2-2-16,0 0 1 15,0 0-2-15,0 0 1 16,0 0 0-16,0 0-1 15,-2 0 0-15,2 0 0 16,0 0-1-16,0 15-1 16,0 6 2-16,0 5 0 0,0 7 0 15,0 4-7-15,3 2-27 16,0 1-45-16</inkml:trace>
  <inkml:trace contextRef="#ctx0" brushRef="#br0" timeOffset="146021.9864">6907 10942 1660 0,'0'0'104'0,"0"0"-84"16,0 0-5-16,0 0 11 16,0 0-1-16,0 0-2 15,-54 1-6-15,45 3-4 16,-2 1 0-16,2 1-1 16,0 3-3-16,-1 2-3 15,-2 0-2-15,1 5-1 0,1 1-2 16,-2 0 0-1,5 1 0-15,-1 1 0 0,1 2-1 16,7 0 1-16,0 0 0 16,0 2-1-16,0 0 2 15,7-1-2-15,8 0 1 16,6-3-1-16,4-2 0 16,2-2 1-16,4-1-1 15,-1-4 0-15,-3-1 1 16,-1-4-1-16,-1-2 0 15,-1-3 0-15,-2 0 1 16,-4 0-1-16,1-13 1 16,-3-3 0-16,0-4 1 15,-6-3 1-15,-1-7-1 0,-7-4 2 16,-2-5 0-16,0-2-2 16,0 1 1-16,-15 4 1 15,-7 6-3-15,-3 6 0 16,-3 7-1-16,-5 6-1 15,-2 8-4-15,-1 3-11 16,-1 2-17-16,10 10-75 16</inkml:trace>
  <inkml:trace contextRef="#ctx0" brushRef="#br0" timeOffset="147175.9563">5642 11003 1690 0,'0'0'130'0,"0"0"-113"15,0 0-5-15,0 0 16 16,0 0-3-16,0 0-10 16,-2 0-5-16,2 0-7 15,0 0-1-15,0 0-2 16,0 6 1-16,0 8 2 15,0 6 5-15,0 1-3 16,0 3-1-16,0 2 1 16,0 2-4-16,0 1 1 0,0-2-2 15,-1-2 0-15,1 1 0 16,0-6 1-16,0 0-1 16,0-2 1-16,0-7-1 15,0-2 0-15,0-6 0 16,0-1 1-16,0-2-1 15,0 0 1-15,0 0 0 16,0 0 1-16,0 0-1 16,0 0 0-16,0 0-1 15,0-7-17-15,3-8-107 16</inkml:trace>
  <inkml:trace contextRef="#ctx0" brushRef="#br0" timeOffset="171176.2506">5731 10730 1570 0,'0'0'117'0,"0"0"-68"15,0 0-10-15,0 0 1 16,0 0-10-16,0 0-9 16,0 0-3-16,0 0-1 15,0 0-5-15,-9-38-2 16,0 33-4-16,2 4-4 0,-5 0-1 16,-2 1-1-16,1 0 1 15,-4 0-1-15,1 0 0 16,-3 5 1-16,-1 4-1 15,-1-2 2-15,-1 2 1 16,2 2-1-16,0 0 0 16,-1 1-1-16,2 3 1 15,-1 0-1-15,1 3-1 16,1 1 0-16,0 1 1 16,4-1-1-16,1 4 1 15,1-2-1-15,4 0 1 16,-1 1-1-16,4-3 0 0,-1 4 1 15,0-1 0-15,-2 4 1 16,1 1 1-16,2-3-2 16,1 0 0-16,-1 0 0 15,1-2-1-15,4 1 1 16,0-3-1-16,0-1 1 16,0-1 0-16,0 1 0 15,0-2 0-15,0 0 0 16,7 1 0-16,1-1 1 15,5 1-1-15,-1-1 1 16,4 0-1-16,1-1 1 16,2-4-1-16,1 1 0 15,5-2 0-15,2-1 2 0,0-1-1 16,-2 0-1 0,0-1 0-16,1-2 0 15,-2-1-1-15,0-1 2 0,-1 0-2 16,0-1 0-16,-4 0 2 15,4 0-1-15,-1 0-1 16,-1-3 3-16,1 0 0 16,-1 0-1-16,1 0 0 15,-1-7 1-15,2-3-2 16,-1-1-1-16,-1-3 2 16,0-1-2-16,1-1 1 15,-5 2 0-15,1-3-1 0,-5 0 1 16,0-2 0-16,-2 2 0 15,1-5-1-15,-4-2 1 16,0 1 0-16,-3-3-1 16,-2 0 1-16,-3-3-1 15,0-5 0-15,0 0 0 16,0-2 0-16,-2 2 0 16,-7-2 0-16,0 0 0 15,-2 3 0-15,-2-3 1 16,-3 3-1-16,-2-1 0 15,-4 5-1-15,-5-2 1 16,-1 6 0-16,-7 6-1 16,-4 4-7-16,-7 10-9 15,-6 5-12-15,-6 0-61 16</inkml:trace>
  <inkml:trace contextRef="#ctx0" brushRef="#br0" timeOffset="173818.5571">5882 11751 1736 0,'0'0'54'16,"0"0"-27"-16,0 0-8 16,0 0 11-16,0 0-11 15,0 0-9-15,0 0-5 16,-2 0-1-16,2 0 0 16,-1 0-1-16,1 3-2 15,0 1 0-15,0 6-1 16,0 7 1-16,0 2 2 15,0 5 0-15,0 1 3 16,0 1-3-16,0 0-1 0,0-1 0 16,0 0-1-1,0-1-1-15,0 0 1 0,0-1-1 16,0 2 0-16,0-4 1 16,0 0-1-16,0-2 1 15,0-5-1-15,0 1 0 16,3-4 0-16,1-1 0 15,-1 0 0-15,4 0 0 16,-2-3 0-16,1 1 1 16,0-1-1-1,3-2 0-15,0-3 0 0,1 3 1 16,5-3-1-16,6 1 2 16,3-3-2-16,7 0 1 15,1 0 0-15,2 0-1 0,0 0 0 16,6 0 0-16,2 0 0 15,9 0 0-15,7 0 0 16,8-3 0-16,4-1 0 16,0 0 0-16,-3 0 0 15,-1-1 0-15,-2 1 0 16,-3 0 0-16,-1 0 0 16,0 0 0-16,0-1 0 15,3 2 0-15,1 3 0 16,2-1 0-16,-2 1 0 15,-3 0 0-15,-4 0 0 16,-5 0 0-16,-6 0 0 16,-7 0 0-16,0 0 0 0,-2 0 1 15,5 0-1-15,0 0 0 16,4 0 0-16,-1 0 0 16,-1 0 0-16,-2-3-1 15,-3 0 1-15,-5 0 0 16,-5-1 0-16,-4 3 0 15,-4 1 0-15,-4-2 0 16,0 2 0-16,-2 0 0 16,-2 0 0-16,0 0 0 15,0-2 0-15,-4 1 0 16,3 1 0-16,-3-2 0 16,6 1 0-16,-2 1 0 15,-1 0 0-15,4 0 0 0,-2 0 0 16,2 0 1-16,-2 0-1 15,-4 0 0-15,0 0 0 16,-2 0 0-16,-4 0 0 16,-2 0 0-16,-1 0 0 15,-1 0 0-15,0 0-21 16,0 0-39-16,-7 0-76 16</inkml:trace>
  <inkml:trace contextRef="#ctx0" brushRef="#br0" timeOffset="174396.3578">7921 11950 1829 0,'0'0'38'0,"0"0"-15"16,0 0 4-16,0 0 0 16,0 0-17-16,0 0-7 15,-3-3-3-15,20 13 1 16,9 5 2-16,7 0 0 15,1 3-2-15,2 2 1 16,-2-4-2-16,-1 2 1 16,-5-1-1-16,-5 1 0 15,-4 0 0-15,-6 0 0 0,-3 2 0 16,-6 0 0-16,-4 0 0 16,0 6 2-16,-20-1-2 15,-8 3 1-15,-8 2-1 16,-4-3 0-16,0-2 0 15,4 0-2-15,9 1-8 16,13-5-14-16,14-5-90 16</inkml:trace>
  <inkml:trace contextRef="#ctx0" brushRef="#br0" timeOffset="175364.2121">9085 11860 1508 0,'0'0'129'0,"0"0"-69"16,0 0-18-16,0 0 8 0,0 0-16 15,0 0-6-15,14-31 1 16,-14 28-1-16,0 2 1 16,0 1-14-16,0-2-5 15,0 2-1-15,0 0-3 16,0 0-1-16,0 0-2 15,0 0-2-15,2 2-1 16,1 12-1-16,2 7 1 16,2 2 1-16,0 3 0 15,-1 2 0-15,1 2-1 16,-1 1 1-16,0 0-1 16,-1 1 1-16,-2-3-1 0,0 1 1 15,-3-2-1-15,0-1 0 16,0-1 0-16,0-3 0 15,0-3 0-15,0-3 0 16,0-2 0-16,0-5 1 16,0 0-1-16,0-4 0 15,0 0 0-15,0-4 0 16,0 1 0-16,0 0 0 16,0-3 0-16,0 1 0 15,0-1 0-15,0 0-6 16,6 0-12-16,4 0-43 15</inkml:trace>
  <inkml:trace contextRef="#ctx0" brushRef="#br0" timeOffset="176386.287">6636 12937 1383 0,'0'0'432'15,"0"0"-421"-15,0 0-9 16,0 0 3-16,0 0 19 16,0 0-15-16,0 0 6 0,111 22 5 15,8-18-8 1,33-4-9-16,31 2 1 0,25 1-2 16,13 0-1-16,17 1-1 15,14-1 1-15,-1-3-1 16,2 0 0-16,-17 0 1 15,-11 0 1-15,-24-6-1 16,-27-2-1-16,-34-2 3 16,-43 4 1-16,-39 0 2 15,-28 3 4-15,-21 3-3 16,-9 0 3-16,0 0-3 16,0-2-2-16,0 2-4 15,0 0-1-15,0 0 0 16,0 0 0-16,0 0-1 15,0 2-1-15,0-2-22 0,0 0-74 16</inkml:trace>
  <inkml:trace contextRef="#ctx0" brushRef="#br0" timeOffset="177832.5145">7292 13500 1740 0,'0'0'65'0,"0"0"-38"16,0 0 6-16,0 0-3 16,0 0-10-16,0 0-3 15,-89-11-9-15,74 22-3 16,-1 6-1-16,-2 3 3 15,6 9-5-15,2 2 0 16,5 7-1-16,5 2 1 16,0-4 0-16,19-3 0 0,13-6-2 15,11-7 3-15,9-6-3 16,3-9 2-16,-1-5-2 16,-8 0 0-16,-8-11 0 15,-7-12 1-15,-7-9-1 16,-6-6 1-16,-9-8 0 15,-9-2-1-15,-2 1 0 16,-23 4 0-16,-14 4 0 16,-7 12 0-16,-2 10-1 15,9 11 0-15,5 6-4 16,13 2-9-16,11 15-27 16,10 1-39-16,0 0-150 15</inkml:trace>
  <inkml:trace contextRef="#ctx0" brushRef="#br0" timeOffset="178237.0923">7964 13418 1895 0,'0'0'54'0,"0"0"-45"16,0 0-1-16,0 0 4 16,0 0-1-16,0 0-10 15,-2 15 0-15,2 7 2 16,0 4 0-16,0 1-1 15,2 2-1-15,4 5-1 16,1-2 0-16,2 2 0 16,-3-4 0-16,-1-4 1 15,-2-5-1-15,-2-5-2 16,-1-5-3-16,0-5-2 16,2-3-1-16,-2-3 0 15,0 0-7-15,0 0-15 16,0 0-30-16,0 0-57 0</inkml:trace>
  <inkml:trace contextRef="#ctx0" brushRef="#br0" timeOffset="178950.4042">8577 13452 1832 0,'0'0'23'0,"0"0"-4"16,0 0 6-16,0 0-5 15,0 0-6-15,-85 14-7 16,70 6-3-16,1 5 1 15,6 3-1-15,3 4-1 16,5 1-1-16,0 1-1 16,18-1 0-16,9-7-1 0,3-7 1 15,3-5-1-15,-2-9 0 16,0-5 0-16,-2 0 0 16,-4-9-3-16,-5-13 2 15,-3-6 1-15,-4-5 0 16,-5-5 0-16,-8 1 0 15,0 0 1-15,-3 2-1 16,-12 5 1-16,-7 6-1 16,-6 8 1-16,2 8-1 15,2 8 0-15,3 0-5 16,6 10-29-16,6 7-41 16,8-3-285-16</inkml:trace>
  <inkml:trace contextRef="#ctx0" brushRef="#br0" timeOffset="179332.1219">9048 13396 1874 0,'0'0'62'0,"0"0"-49"15,0 0 4-15,0 0 2 0,0 0-6 16,0 0-7-16,-12-9-4 16,12 11-2-16,0 13-2 15,3 3 2-15,6 7 1 16,-1 1-1-16,-4 4 0 15,-1 1 0-15,0 3 1 16,-1 3-1-16,-1 1 0 16,1-1 1-16,-2-3-1 15,1-4-1-15,1-8-9 16,-1-3-8-16,5-5-5 16,-2-5-24-16,2-7-105 15</inkml:trace>
  <inkml:trace contextRef="#ctx0" brushRef="#br0" timeOffset="179946.698">6772 14304 1854 0,'0'0'15'16,"0"0"-15"-16,0 0 0 16,0 0 9-16,142-2 19 15,-38 1-11-15,26 1-9 16,19 0-5-16,18 0-2 15,6 0 1-15,1 0-2 16,2 0 0-16,-8 0-1 0,-11 0 1 16,-10-4-3-16,-22-1-13 15,-20 0-5-15,-25 1-15 16,-21 0-12-16,-27 0-129 16</inkml:trace>
  <inkml:trace contextRef="#ctx0" brushRef="#br0" timeOffset="180262.6688">6873 14495 1713 0,'0'0'111'15,"0"0"-111"-15,0 0-11 16,129 14 11-16,-11-17 39 0,31-13-10 15,34-2-23-15,15-3-4 16,13-3-1-16,6 1 0 16,-9 1-1-16,-13 4 0 15,-27 1 1-15,-32 7 0 16,-36 1 8-16,-32 3 6 16,-33 4-9-16,-23 0 6 15,-10 2-7-15,-2 0-2 16,0 0-3-16,0 0-2 15,-6 0-20-15,-7 0-18 16,-1 0-182-16</inkml:trace>
  <inkml:trace contextRef="#ctx0" brushRef="#br0" timeOffset="185022.4217">12748 13157 1583 0,'0'0'200'0,"0"0"-181"16,0 0-2-16,0 0 11 0,0 0 3 16,0 0-6-16,0 0-2 15,0 11-10-15,0-11-3 16,0 0-3-16,0 0 0 15,0 0-1-15,0-3 2 16,0-16 2-16,0-11-9 16,3-11-1-16,10-8 0 15,0-8 0-15,5-1-1 16,1 2 0-16,-1 8-1 16,1 12 2-16,-2 6 0 15,-2 5 0-15,-1 6 0 16,0 2 0-16,0 5 0 15,2 3 1-15,-4 4-1 16,0 5 1-16,0 0-2 16,2 3 1-16,2 20 0 0,-2 6 0 15,3 8-1-15,-5 4 1 16,1 2 0-16,0 3 0 16,-2 0 1-16,-2 0-2 15,-1-2 2-15,-4-5-1 16,1-3 0-16,-4-7-7 15,-1-5-5-15,3-7-5 16,-3-7-32-16,0-9-52 16</inkml:trace>
  <inkml:trace contextRef="#ctx0" brushRef="#br0" timeOffset="185210.0259">12891 12930 1848 0,'0'0'15'0,"0"0"-14"16,0 0-1-16,0 0 1 15,104-22 0-15,-58 22-1 16,9 0-10-16,-3 0-35 16,-5 0-55-16,-10 0-370 15</inkml:trace>
  <inkml:trace contextRef="#ctx0" brushRef="#br0" timeOffset="185574.637">13295 12908 1699 0,'0'0'119'0,"0"0"-68"0,0 0-13 16,0 0-2-16,0 0-18 16,0 0-7-1,0-11-5-15,0 11-4 0,0 1-2 16,4 15-2-16,2 6 2 16,3 1 1-16,-1 1-1 15,2-1 0-15,-1-3 0 16,-5 0-5-16,1-5-7 15,-3-4-4-15,-2-5-17 16,3-6-7-16,-2 0 9 16,3-5 28-16,2-11 3 0,3-7 1 15,3-2 3 1,4 2 8-16,4 2 11 0,-2 4-7 16,-2 3-1-16,-1 7 3 15,2 2-13-15,-4 5-1 16,2 0-2-16,-2 0-1 15,1 9-1-15,-5 11 0 16,1 2 0-16,-1 2 0 16,-3 1 0-16,-1-4-1 15,1 1-11-15,0-5-11 16,-2-3-14-16,3-4-25 16,-2-6-412-16</inkml:trace>
  <inkml:trace contextRef="#ctx0" brushRef="#br0" timeOffset="186062.4943">14102 12850 1741 0,'0'0'76'16,"0"0"-57"-16,0 0-7 16,0 0-6-16,0 0 4 15,0 0-5-15,-97-41-4 0,80 41-1 16,-1 5 0-16,1 6-1 16,3 2 1-16,4 1-3 15,5 0-3-15,4 0 0 16,1-1 4-16,0 2 2 15,0-3-1-15,0 2 1 16,9-1 1-16,4 1-1 16,4-2 1-16,5 1-1 15,2 1 1-15,1-5 1 16,-4 2-1-16,-2 0-1 16,-2-1 0-16,-7 0 0 15,-2-2 0-15,-5 3 0 16,-3-3 0-16,0 1 0 0,0 0 2 15,-14-1-1 1,-8 1-1-16,-5-1 1 0,-4-4 0 16,1-1-1-16,5-3 0 15,8 0 0-15,12-2-6 16,5-14-95-16</inkml:trace>
  <inkml:trace contextRef="#ctx0" brushRef="#br0" timeOffset="186490.8139">14691 12990 1105 0,'0'0'723'0,"0"0"-696"15,0 0-8-15,0 0 8 16,0 0 0-16,0 0-20 16,43 0-3-16,0 0 0 0,11 0-1 15,0 0-2-15,-2 0 0 16,-6 2-1-16,-7-2 0 16,-6 0 0-16,-6 0-5 15,-8 0-25-15,-7 0-20 16,-5 0-10-16,-5-2-249 15</inkml:trace>
  <inkml:trace contextRef="#ctx0" brushRef="#br0" timeOffset="186806.0815">14985 12818 1793 0,'0'0'55'15,"0"0"-24"-15,0 0 3 16,0 0 0-16,0 0-20 16,0 0-2-16,-27-22-8 15,42 22-4-15,11 8 1 16,10 10 1-16,6 5-2 16,0 3 1-16,-3 1 0 15,-2 2-1-15,-7 0 0 16,-6 1 0-16,-9 0 0 15,-11-3-1-15,-4 3 0 16,-3-2-2-16,-23 0 0 0,-10-3-1 16,-12 0 1-16,-6-5-6 15,0-1-8-15,12-8-54 16</inkml:trace>
  <inkml:trace contextRef="#ctx0" brushRef="#br0" timeOffset="187758.1577">16684 12500 1739 0,'0'0'45'16,"0"0"-12"-16,0 0-5 15,0 0-2-15,0 0-5 16,0 0-8-16,-87-39-4 15,54 46-2-15,-4 17 3 16,-9 7 1-16,-4 10-6 16,0 8-1-16,-1 9 1 0,8 7-1 15,5 10-3 1,9 5-1-16,9 2 2 0,17 0-2 16,3-5 1-16,21-8-1 15,17-10 0-15,6-10-1 16,10-9-12-16,1-10-24 15,0-10-36-15,-5-11-211 16</inkml:trace>
  <inkml:trace contextRef="#ctx0" brushRef="#br0" timeOffset="188285.3553">16853 12763 1773 0,'0'0'70'0,"0"0"-57"0,-80 8 7 16,56 8 7-16,5 6-10 15,2 8-7 1,8 3-3-16,6 3-3 0,3 3-2 15,3-3-1-15,21-2 1 16,7-5-2-16,8-7 0 16,5-6-1-16,-1-7 1 15,-3-7-3-15,-5-2-8 16,-8-3-5-16,-7-16 7 16,-11-4 5-16,-8-5 4 15,-1-7 1-15,-8-2-1 16,-15-3 0-16,-3 4 0 15,0 6 0-15,4 8-1 0,4 11 1 16,6 7-36-16,6 4-50 16,6 0-893-16</inkml:trace>
  <inkml:trace contextRef="#ctx0" brushRef="#br0" timeOffset="188561.3239">17272 12789 1843 0,'0'0'18'0,"0"0"-12"0,0 0 10 16,0 0 0-16,0 0-13 15,0 0-3-15,-11 75 4 16,12-36-3-16,7 0-1 16,2-1 0-16,2-2-3 15,3-6-27-15,-1-4-27 16,-4-9-225-16</inkml:trace>
  <inkml:trace contextRef="#ctx0" brushRef="#br0" timeOffset="189048.1959">17705 12777 1847 0,'0'0'27'16,"0"0"-16"-16,-83-6 10 0,60 6 8 15,3 8-21-15,5 14-5 16,4 7 1-16,4 5-3 15,7 5 1-15,0-1-2 16,9 1 1-16,15-5-1 16,8-5 1-16,6-5 0 15,4-9-1-15,-1-5-2 16,-3-9-3-16,-3-1-2 16,-8-3 0-16,-5-15 3 15,-7-4 3-15,-5-6 1 0,-10-5 0 16,0-2 1-1,-13-2-1-15,-13 0 0 0,-1 7-1 16,0 7-1-16,7 12-6 16,6 11-15-16,6 0-42 15,8 5-112-15</inkml:trace>
  <inkml:trace contextRef="#ctx0" brushRef="#br0" timeOffset="189321.2213">18169 12814 1891 0,'0'0'33'16,"0"0"-23"-16,0 0-4 15,0 0 1-15,0 0-6 16,0 0 2-16,-1 94-1 16,4-57-2-16,3 1 0 15,-3 1 0-15,0-6-10 16,-3-4-38-16,2-7-73 16</inkml:trace>
  <inkml:trace contextRef="#ctx0" brushRef="#br0" timeOffset="189757.0856">18221 12218 1858 0,'0'0'40'16,"0"0"-15"-16,0 0-20 0,0 0 6 15,84 22 0-15,-38 10-5 16,2 13-2-16,-3 16 1 16,-3 14-2-16,-5 12-2 15,-13 7-1-15,-13 1 0 16,-11-6 0-16,-11-6 0 16,-22-1-6-16,-9-8-2 15,-4-6-3-15,1-6-1 16,3-9-10-16,4-8-31 15,11-9-16-15,10-11-273 0</inkml:trace>
  <inkml:trace contextRef="#ctx0" brushRef="#br0" timeOffset="190450.281">18730 13409 1808 0,'0'0'53'0,"0"0"-32"16,0 0 2-16,0 0 4 15,-19-80-11-15,17 62-5 16,2 0-4-16,0 3 1 0,0 5-2 15,3 3-1 1,5 3-4-16,-1 4 0 0,3 0-1 16,4 7-2-16,-1 16 1 15,-1 7 1-15,-5 11 0 16,-3 2-1-16,-4 3 1 16,-2 0-5-16,-17-2-4 15,-10-2 1-15,-4-6-3 16,-6-3-12-16,-3-8-4 15,-3-8 10-15,2-10 6 16,4-7 7-16,6 0 3 16,11-15 2-16,10-4-1 15,9 2 7-15,3-3 15 0,4 6 5 16,13 3-13 0,2 2-5-16,1 2 0 0,2 6-2 15,0 1-1-15,0 0-3 16,3 6-1-16,0 11-2 15,0 5 0-15,1 6 0 16,2-1 1-16,-3-5-1 16,5-2 0-16,3-8 1 15,9-9 1-15,13-3-2 16,12-4 0-16,12-26-13 16,6-17-113-16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0:54:56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 2518 1708 0,'0'0'65'0,"0"0"-44"15,0 0 12-15,0 0-1 16,0 0-13-16,0 0-13 16,0 0 1-16,0 0 1 15,0 0 2-15,0 0 1 16,0 0-1-16,0 0-3 15,0 2-1-15,-3-2-3 16,-4 2-2-16,-4-1 0 16,-4-1 0-16,1 0-1 15,0 0 1-15,8-1 1 16,1-9 1-16,0-1 0 16,4 0-1-16,1 0 0 0,0 1-1 15,0 2 2 1,0 0 0-16,1 2 0 0,9 0-2 15,5 3-1-15,-2 3 0 16,2 0 0-16,0 0 0 16,1 15 0-16,-2 5 0 15,-1 8 0-15,-1 2 0 16,-7 6 0-16,-5 4 0 16,0 4 0-16,-7 1-1 15,-16 3 1-15,-10-3-2 16,-4-4 0-16,-9-9 0 15,2-13-1-15,5-8 1 16,8-11 2-16,7 0 0 16,8-11 3-16,5-11-2 0,4 1 1 15,5-1 0 1,2 2-1-16,0 6 2 0,0 1 0 16,2 3-1-16,10 3 0 15,0 4-2-15,7 3 0 16,-2 0 0-16,8 8 0 15,2 11 0-15,1 3 0 16,1 2 2-16,-1 1-2 16,0-3 0-16,2-3 1 15,1-9 0-15,2-6-1 16,2-4 0-16,-1 0 0 16,3-19-6-16,-3-8-16 15,-4-7-42-15,-10-6-105 16</inkml:trace>
  <inkml:trace contextRef="#ctx0" brushRef="#br0" timeOffset="563.165">953 2171 1827 0,'0'0'44'16,"0"0"-21"-16,-116-1-6 16,67 16 7-16,4 10-10 15,-5 12-6-15,3 12-3 16,3 10-1-16,8 14-1 16,9 9 0-16,13 11-2 0,14 1 1 15,0 2-2 1,36-11 0-16,18-10 1 0,16-11 0 15,15-12-1-15,4-14 1 16,4-17 0-16,-1-15 0 16,1-6 0-16,-5-24 0 15,-9-17-1-15,-12-13 0 16,-18-15-1-16,-16-18 1 16,-18-13 0-16,-15-11 0 15,-22-3 2-15,-41 8 2 16,-25 12 0-16,-12 19-1 15,-6 21 1-15,9 25-4 16,15 22 0-16,14 7-2 16,8 12-23-16,15 6-82 0</inkml:trace>
  <inkml:trace contextRef="#ctx0" brushRef="#br0" timeOffset="2395.6227">3783 2552 1814 0,'0'0'45'16,"0"0"-7"-16,0 0-6 0,0 0-13 15,0 0-7 1,0 0-3-16,0 0-5 0,-14-18-1 15,14 18-2-15,-1 0-1 16,-1 14 0-16,-2 14 1 16,-3 10 0-16,-7 11 2 15,-2 9-1-15,-6-3 0 16,2-4-1-16,1-8-1 16,5-11 0-16,7-9 0 15,4-6 0-15,3-8 0 16,0-2 0-16,0-5-1 15,19 0 1-15,14-2 2 16,19 0 0-16,11-12-1 16,2-4-1-16,3 1 0 15,-3 1 0-15,-2 4 0 0,-3 3-1 16,-10 2-4 0,-9 0-3-16,-10 4-4 0,-9-1-1 15,-7 2-17-15,-9 0-10 16,-3 0-31-16,-3 0-127 15</inkml:trace>
  <inkml:trace contextRef="#ctx0" brushRef="#br0" timeOffset="2640.0992">4045 2714 1854 0,'0'0'63'16,"0"0"-59"-16,0 0-3 0,0 0 9 15,-17 95 9-15,14-45-10 16,3 8-4-16,0 0-3 16,0 2-1-16,0-4-1 15,6-3-6-15,2-14-26 16,3-10-71-16</inkml:trace>
  <inkml:trace contextRef="#ctx0" brushRef="#br0" timeOffset="3527.6043">3594 2269 1707 0,'0'0'71'0,"0"0"-36"16,0 0-2-16,0 0-1 15,0 0-12-15,-101-6-5 16,69 12-5-16,-2 10 2 15,-5 7-8-15,-2 12 1 16,-3 11-1-16,3 17-2 16,2 15 2-16,1 16-2 0,15 11 0 15,7 4-1 1,13 1-1-16,3-8 1 0,30-4-1 16,20-8 1-16,18-12-1 15,15-13-4-15,7-10-14 16,16-15-27-16,-1-14-22 15,0-14-277-15</inkml:trace>
  <inkml:trace contextRef="#ctx0" brushRef="#br0" timeOffset="3999.1935">4133 2249 1786 0,'0'0'45'0,"0"0"3"15,0 0-21-15,0 0 4 16,0 0-22-16,0 0-7 15,69-15-1-15,-14 35 0 16,3 11 1-16,3 11 0 16,-1 15-1-16,-6 11 0 15,-2 19-1-15,-5 14 1 16,-10 11-1-16,-11 5-9 16,-15-2-26-16,-11-9 11 15,-5-11-33-15,-25-17-345 0</inkml:trace>
  <inkml:trace contextRef="#ctx0" brushRef="#br0" timeOffset="4511.034">4942 3294 1808 0,'0'0'72'0,"0"0"-50"16,0 0 1-16,0 0-2 0,0 0-11 15,0 0-5-15,-9 16-3 16,9 5 6-16,0 5-4 16,0 1-2-16,0 2-1 15,0 0-1-15,3-3 0 16,6-3 0-16,0-5 0 16,0-5-3-16,-2-5-9 15,5-4-10-15,2-4-39 16,-1-4-64-16</inkml:trace>
  <inkml:trace contextRef="#ctx0" brushRef="#br0" timeOffset="4883.3415">5190 3304 1840 0,'0'0'37'0,"0"0"-24"16,0 0 7-16,0 0-1 15,-41 73-8-15,41-49-8 16,0 5-2-16,0-5 1 16,9 2-2-16,11-6 0 15,2 0 1-15,5-9 0 0,-2-3-1 16,1-7 0-16,-3-1 0 15,0-3 0-15,-6-14 0 16,-3-7 1-16,-3-5-1 16,-8-4 1-16,-3 0 1 15,-3-1-1-15,-20 5 0 16,-2 4-1-16,-2 8 0 16,6 7-2-16,6 10 0 15,6 0-19-15,3 6-42 16,5 7-102-16</inkml:trace>
  <inkml:trace contextRef="#ctx0" brushRef="#br0" timeOffset="5208.9689">5585 2784 1930 0,'0'0'23'15,"0"0"-16"-15,0 0-4 16,0 0 2-16,87-12-3 16,-9 7-2-16,21-2 0 15,8-7-68-15,7-6-1419 16</inkml:trace>
  <inkml:trace contextRef="#ctx0" brushRef="#br0" timeOffset="5933.2052">6867 2281 1741 0,'0'0'102'0,"0"0"-78"16,0 0 4-16,0 0 2 16,-80 7-14-16,40 18-8 15,-8 8 1-15,5 10-2 16,3 10-1-16,10 11-4 16,9 17 1-16,6 9-1 0,13 12-2 15,2-1 1 1,15-4-1-16,16-11 0 0,11-11-2 15,15-13-13-15,12-16-10 16,14-12-19-16,13-15 4 16,4-13-50-16</inkml:trace>
  <inkml:trace contextRef="#ctx0" brushRef="#br0" timeOffset="6474.3823">7154 2528 1890 0,'0'0'43'16,"0"0"-30"-16,0 0-5 16,0 0 1-16,0 0-5 15,0 0-1-15,0 48 4 16,0-14-3-16,0 9 0 16,0 3 5-16,3-1-7 15,2-3-1-15,-1-6-1 16,-1-9 0-16,0-6 0 15,1-6 1-15,-2-5-1 16,1-5 0-16,-2 0-1 0,-1-5-4 16,0 0-2-16,2 0 0 15,2 0-7-15,1-3-8 16,5-8-71-16,1-5-329 16</inkml:trace>
  <inkml:trace contextRef="#ctx0" brushRef="#br0" timeOffset="7068.3128">7457 2614 1649 0,'0'0'201'16,"0"0"-179"-16,0 0-12 16,0 0 4-16,0 0 2 15,0 0-9-15,-60 39-4 16,57-25-1-16,0-1-1 16,0 1-1-16,3-1 1 15,0 1 0-15,0-3-1 16,5-3 0-16,1-4 1 15,4-1 1-15,0-1-1 16,2-2 1-16,5 0 0 16,-2 0 4-16,4 0 2 0,3-3-3 15,-2-1-1 1,-2 0-2-16,-2 4-1 0,-1 0-1 16,-3 0 2-16,1 0-2 15,-2 0 2-15,-2 0-2 16,0 6 1-16,0 2-1 15,0 2 0-15,-1 2 0 16,1 3 0-16,-4 2 0 16,3 2 0-16,-4 3 1 15,0-1-1-15,-4-4 0 16,0-2 0-16,0-1 0 16,0-6 0-16,-3 1 0 15,-10-2 1-15,-5-3-1 0,-3 0 0 16,-1-2 1-16,0-2-2 15,8 2 0-15,2-2-4 16,4 0-4 0,4 0-22-16,0 0-23 0,2 0-94 15</inkml:trace>
  <inkml:trace contextRef="#ctx0" brushRef="#br0" timeOffset="7314.1986">7555 2579 1912 0,'0'0'29'0,"0"0"-22"15,0 0-4-15,0 0-1 16,90-25-2-16,-35 19-2 16,3 0-46-16,2 1-142 15</inkml:trace>
  <inkml:trace contextRef="#ctx0" brushRef="#br0" timeOffset="7727.5433">7697 2199 1845 0,'0'0'57'15,"0"0"-45"-15,0 0-8 16,0 0 15-16,88 6-8 16,-43 19 0-16,13 13 2 15,0 7-8-15,-1 11-2 16,-5 10-1-16,-6 8-2 15,-6 12 1-15,-7 7 0 16,-8 3-1-16,-14-2-1 16,-11-7-7-16,-5-10-4 15,-26-9 6-15,-11-9-12 16,-2-11-25-16,3-14-13 16,10-17-76-16</inkml:trace>
  <inkml:trace contextRef="#ctx0" brushRef="#br0" timeOffset="8491.0479">8441 3067 1501 0,'0'0'393'16,"0"0"-365"-16,0 0 2 0,0 0-8 15,0 0-7-15,0 0-7 16,-4-12-6-16,4 20-2 16,0 16-3-16,0 5 3 15,0 3 0-15,0 0 1 16,4 0-1-16,2-3 0 15,-3-1 0-15,5-3 0 16,-1-6 0-16,0-2 0 16,-1-3-3-16,0-6-4 15,0-3-2-15,-3-2-2 16,-1-3-2-16,-2 0-3 16,0 0-8-16,0 0-10 15,0-12-107-15</inkml:trace>
  <inkml:trace contextRef="#ctx0" brushRef="#br0" timeOffset="9031.3078">8715 3132 1769 0,'0'0'64'16,"0"0"-42"-16,0 0 6 16,0 0-5-16,0 0-6 15,0 0-5-15,-72 39-5 16,62-18-3-16,4 4-2 16,3-1 0-16,3 3 0 15,0-1 0-15,6-4 0 16,13-3-1-16,6-2 0 0,3-5 0 15,4-5 0-15,-3-6-1 16,0-1 1-16,-4 0-1 16,-4-10 1-16,-6-8 0 15,-8-5 2-15,-5-4 4 16,-2-8-1-16,-8-3-3 16,-14 0-3-16,-5 3 0 15,-3 8 0-15,0 10 0 16,8 9-1-16,7 8-11 15,14 5-27-15,1 11-140 16</inkml:trace>
  <inkml:trace contextRef="#ctx0" brushRef="#br0" timeOffset="10719.4768">11051 2561 1828 0,'0'0'49'0,"0"0"-21"16,0 0 12-16,0 0-22 15,0 0-7-15,0 0-6 16,0 0-3-16,-35 10-2 0,27 20 1 15,5 3 0 1,3 3-1-16,0 0 1 0,12 1-1 16,14-4 0-16,8-9 0 15,6-6 0-15,3-11-3 16,0-7-1-16,-5 0-1 16,-4-17 2-16,-7-12 2 15,-6-8 1-15,-6-3 0 16,-11 1 2-16,-4 2-1 15,0 4 1-15,0 7 0 16,-7 4-2-16,-1 8 0 16,4 8 0-16,4 3-1 0,0 3-7 15,0 0-40 1,10 0-31-16,7 9-33 0</inkml:trace>
  <inkml:trace contextRef="#ctx0" brushRef="#br0" timeOffset="11227.527">11766 2525 1743 0,'0'0'87'0,"0"0"-61"15,0 0 2-15,0 0-10 0,0 0-8 16,0 0-3-16,-47-30-4 16,31 30-1-16,0 0-2 15,-2 0 0-15,3 10 0 16,3 0 0-16,1 3 0 16,3 1 0-16,3 0-2 15,4 1 2-15,1 2-1 16,0-2 0-16,0 1 1 15,11-1-1-15,2-3 1 16,1-1 0-16,6-3 1 16,1 2 0-16,-1-5 0 15,5 4-1-15,-3-2 1 16,-1 1-1-16,-9 0 0 16,0 1 0-16,-5 2 0 0,-6-3-1 15,-1 1 0-15,0-1 0 16,-6 2 0-16,-19 0 1 15,-5-2 0-15,-6-2 1 16,3-4-1-16,4-2 0 16,6 0 2-16,9-4-2 15,6-1 0-15,5 0-6 16,3-2-12-16,0-1-35 16,15-1-53-16</inkml:trace>
  <inkml:trace contextRef="#ctx0" brushRef="#br0" timeOffset="11475.741">12067 2565 1879 0,'0'0'51'0,"0"0"-43"15,0 0-1-15,0 0-3 16,0 0-2-16,0 0 2 16,12 62-1-16,-5-38-2 15,2-1-1-15,-2-3-2 16,0-4-23-16,-1-8-51 0,-3-8-157 16</inkml:trace>
  <inkml:trace contextRef="#ctx0" brushRef="#br0" timeOffset="11625.0113">12133 2404 1799 0,'0'0'44'16,"0"0"-40"-16,0 0-3 16,0 0-1-16,0 0-21 15,0 0-45-15,-3 22-496 16</inkml:trace>
  <inkml:trace contextRef="#ctx0" brushRef="#br0" timeOffset="12070.5052">12299 2571 1892 0,'0'0'45'15,"0"0"-31"-15,0 0 2 16,0 0-6-16,0 0-8 16,0 0-2-16,-2 31 0 15,2-6 1-15,0 1-1 16,0 1 1-16,2-1-2 16,6-5-2-16,0-4-10 0,-2-6-4 15,1-6-10-15,-1-5 7 16,3 0 17-16,0-11 3 15,1-9 1-15,-1-4 4 16,-2-1 9-16,3 2 6 16,-4 1-10-16,-1 4 1 15,3 7-5-15,-3 4 0 16,2 5-1-16,-1 2-4 16,2 0-1-16,4 0-1 15,4 1 1-15,-2 10 0 16,2 1 1-16,-4 2-2 0,-2 2 1 15,1 1-4 1,-2-3-9-16,2 0-10 0,1-3 8 16,2-2-42-16,1-4-52 15</inkml:trace>
  <inkml:trace contextRef="#ctx0" brushRef="#br0" timeOffset="12659.5794">12971 2584 1844 0,'0'0'30'0,"0"0"-4"0,0 0 9 16,0 0-19-16,0 0-5 15,-91-37-1-15,81 37-5 16,2 0-3-16,-1 5-1 15,0 11-1-15,-1 4 0 16,5 2 1-16,4 3-1 16,1 0 0-16,0 2 0 15,6-4-1-15,9-3-5 16,1-6-1-16,2-3-1 16,-1-7-1-16,-3-4 6 15,-2 0 3-15,-1-7 1 16,-4-7 2-16,-2 0 10 15,-1 3 0-15,-2 4 1 0,-2 5-3 16,1 0 0-16,-1 2-6 16,0 0-5-16,2 3-2 15,-2 19 0-15,0 14 2 16,0 4 0-16,0 9 1 16,0 1-1-16,-2 8 0 15,2 5-1-15,0 1-1 16,6-5 2-16,6-10-5 15,-5-13 2-15,-2-12 2 16,-5-8 1-16,0-10-2 16,0-3 2-16,-3-3 0 15,-14-5 1-15,-8-15 0 16,-6-6-1-16,-1-7 1 16,5 0-1-16,10 2 2 0,12 2-2 15,5 2 1-15,0 3-1 16,18 0-6-16,9 1-14 15,7-1-34-15,9-4-313 16</inkml:trace>
  <inkml:trace contextRef="#ctx0" brushRef="#br0" timeOffset="13254.7841">15001 2420 1903 0,'0'0'38'16,"0"0"-19"-16,0 0-1 15,0 0 0-15,0 0-8 0,0 0-7 16,0 3-3 0,0 21-1-16,3 7 1 0,0 4 0 15,-2-1 1-15,-1-2-1 16,0-1-1-16,0-4-10 16,0-6-6-16,0-4-4 15,0-8-29-15,0-9-69 16</inkml:trace>
  <inkml:trace contextRef="#ctx0" brushRef="#br0" timeOffset="13488.3742">15222 2157 1894 0,'0'0'25'16,"0"0"-25"-16,0 0-2 15,0 0 0-15,0 0 1 16,0 0 1-16,30 90-12 16,-18-61-63-16,4 0-1647 15</inkml:trace>
  <inkml:trace contextRef="#ctx0" brushRef="#br0" timeOffset="13943.5953">15589 2402 1815 0,'0'0'29'0,"0"0"-26"15,0 0 4-15,-81-33 13 16,62 28-4-16,6 4-3 16,6 1-8-16,4 0-2 15,2 0-3-15,-3 1-1 16,3 12 0-16,0 4 1 0,1 2-2 16,0-1 1-16,0 3 1 15,0-4-1-15,2 2 1 16,10-2 1-16,1-2-1 15,2 2 0-15,1-2 0 16,1 2-1-16,-3 1 1 16,-2-2 0-16,-1 1 0 15,-2-3 1-15,-3-2-1 16,-2-1 0-16,-4-1-1 16,0-2-11-16,-3 1-2 15,-19-4 11-15,-12 0 3 16,1-5 0-16,0 0 0 15,5 0 1-15,10-3 0 0,9-8 0 16,9-4-1-16,0 3-16 16,9 0-31-16,16-3-286 15</inkml:trace>
  <inkml:trace contextRef="#ctx0" brushRef="#br0" timeOffset="14636.3394">16635 2490 1848 0,'0'0'45'16,"0"0"-30"-16,0 0 14 16,0 0-11-16,-97-15-3 15,70 15-7-15,6 6-1 16,-2 6-4-16,3 5-2 0,4 3-1 15,-1-1 0 1,5 5 1-16,7 0-1 0,5 0-1 16,0 3-1-16,8-2-3 15,15-4-6-15,9-5-3 16,3-5-3-16,5-11-15 16,-5 0 1-16,-3 0 5 15,-7-2 25-15,-6-7 1 16,-7 0 15-16,2-1 12 15,-5 3-6-15,-2 0 3 16,-1 4-13-16,3 0-3 16,1 3-6-16,7 0-1 0,2 0-1 15,7 6 0 1,-1 5 0-16,0 0 0 0,0-1 0 16,-2-3 0-16,0-2-4 15,-3-5 0-15,-3 0-1 16,-1 0 2-16,-4-15 1 15,-7-3 1-15,-2-2 1 16,-3-2-1-16,-6 2 2 16,-16-1-1-16,-6 1 0 15,-7 2 1-15,3 5-1 16,3 6 0-16,6 7 0 16,5 0-1-16,6 15-15 15,2 7-20-15,7 1-27 16,1 1-325-16</inkml:trace>
  <inkml:trace contextRef="#ctx0" brushRef="#br0" timeOffset="15236.3045">17136 2597 1910 0,'0'0'32'0,"0"0"-30"16,0 0-2-16,0 0-1 15,0 0 1-15,0 0 0 0,0 61 0 16,6-42 0-16,3 0 0 15,1-3-6-15,0-5-22 16,2-8-4-16,0-3-8 16,-1-2 12-16,1-16 14 15,0 0 14-15,-2-2 15 16,3 3 5-16,-2 0 5 16,-1 3 8-16,-1 4-15 15,-4 5 7-15,4 2-14 0,1 3-6 16,4 0-4-16,2 3-1 15,2 6 0 1,0 4 0-16,-3-3 0 0,1-1 0 16,-2-1 1-1,0-5-2-15,0-3 1 0,2 0-2 16,0-6-2-16,2-7-3 16,-1-2 2-16,-2 2 4 15,-3 4 1-15,-3 1 4 16,-2 3 6-16,-4 4-1 15,2 1-3-15,0 0-3 16,4 0-3-16,2 6 0 16,-2 10 1-16,1 2-1 0,-2 1 0 15,-2 5 0 1,3-2-5-16,4 0-9 0,7-3-14 16,5-6-67-16</inkml:trace>
  <inkml:trace contextRef="#ctx0" brushRef="#br0" timeOffset="15502.6372">18029 2609 1907 0,'0'0'41'0,"0"0"-31"15,0 0 3-15,0 0-4 16,0 0-7-16,0 0 8 15,-7 105-2-15,7-55-5 0,0 2-3 16,0 2 1-16,-2 0-1 16,-4 0 0-16,0 2-1 15,-3-6 1-15,0-7-9 16,-1-10-3-16,-3-10-6 16,-1-8 0-16,-1-11-29 15,5-4-37-15,2-3-350 16</inkml:trace>
  <inkml:trace contextRef="#ctx0" brushRef="#br0" timeOffset="15758.5622">18048 2551 1847 0,'0'0'39'0,"0"0"-9"16,0 0-1-16,0 0-14 15,0 0-4-15,0 0-8 16,82 1 0-16,-53 25-1 16,-5 3-2-16,-6 7 0 15,-6 1 0-15,-4-1 1 16,-8 0-2-16,0-7-3 16,-6-7-8-16,-13-5-3 15,-6-7-18-15,-2-8-28 16,0-2-103-16</inkml:trace>
  <inkml:trace contextRef="#ctx0" brushRef="#br0" timeOffset="16037.6609">18301 2363 1899 0,'0'0'44'0,"0"0"-39"16,0 0 1-16,0 0 1 16,0 0 9-16,40 75-9 0,-27-32-3 15,0 4-1 1,-8 4-1-16,-5 4 0 0,0-2-1 16,0-7-1-16,0-3 0 15,0-10 0-15,-5-9-6 16,0-10-4-16,5-5-6 15,0-9-28-15,0 0-88 16</inkml:trace>
  <inkml:trace contextRef="#ctx0" brushRef="#br0" timeOffset="16777.4149">18618 2595 1846 0,'0'0'33'16,"0"0"-33"-16,0 0 0 0,0 0 4 15,0 0 6-15,0 0-4 16,102 19-3-16,-71-19-3 16,-1 0 0-16,-5 0 0 15,-7-7 0-15,-6-3-2 16,-7-5 2-16,-5 1-1 16,0-2 1-16,-13 1 0 15,-11 4 0-15,-7 0 6 16,-5 5 0-16,-4 2 2 15,0 2 5-15,6 2-5 16,7 0-2-16,5 10-4 16,8 5-2-16,5 6 2 15,2 3-1-15,7 5-1 0,0 3 1 16,17-3 0-16,15 4-1 16,11-3 1-16,3-4-1 15,-1-9 0-15,0-9-2 16,-6-8-29-16,-2 0-30 15,-4-5-171-15</inkml:trace>
  <inkml:trace contextRef="#ctx0" brushRef="#br0" timeOffset="17347.5265">19173 2682 1656 0,'0'0'188'0,"0"0"-181"16,0 0 6-16,0 0 27 16,0 0-7-16,0 0-28 15,-24-45-4-15,23 22 2 16,1 1 1-16,0-1-2 15,0 6-1-15,10 7 0 16,-1 2 1-16,-3 5 2 16,3 3-4-16,1 0 0 15,2 3 0-15,3 12 0 16,-1 5 0-16,-2 1 0 16,4 3 0-16,-5-4 0 0,-3-3 0 15,-2-1-4-15,-3-6-8 16,0-5-15-16,-1-3 6 15,2-2 5-15,3-7 13 16,9-13 1-16,0-7-17 16,7 0 18-16,-4 3 1 15,-2 6 19-15,-4 4 10 16,-1 6-4-16,-1 0-7 16,0 7-9-16,2 1-6 15,4 0-3-15,1 4 1 0,0 11-1 16,0 7 0-16,0 4 0 15,-1 1 0-15,-3 3 0 16,1 0 0-16,-5-4 0 16,-2-4-1-16,-3-7-4 15,-2-3-18-15,-1-8-20 16,-1-4-42-16,4 0-403 16</inkml:trace>
  <inkml:trace contextRef="#ctx0" brushRef="#br0" timeOffset="17769.0218">19888 2621 1844 0,'0'0'48'0,"0"0"-38"16,0 0 2-16,0 0 7 15,0 0-16-15,0 0-2 16,53-1-1-16,-30 1 0 16,-6 0 0-16,-3 0-1 15,-2-8-7-15,-6-3-4 16,-5-3 10-16,-1-4-1 16,-5 0 1-16,-16-1 2 15,-3 2 0-15,-5 5 8 16,2 2 7-16,7 5-1 0,3 3-8 15,4 2-3-15,-1 0-2 16,1 15-1-16,-1 7 2 16,4 6-2-16,5 5 2 15,5 3-2-15,0 2 0 16,3 0 1-16,17-2-2 16,4-9 1-16,4-7-14 15,3-11-19-15,1-8-20 16,-1-1-48-16,1-8-1208 15</inkml:trace>
  <inkml:trace contextRef="#ctx0" brushRef="#br0" timeOffset="18318.0272">20231 2567 595 0,'0'0'1227'0,"0"0"-1208"15,0 0-19-15,0 0 36 16,0 0-2-16,0 0-18 15,0 93-6-15,0-71-6 16,0 0-3-16,1-5 1 16,8-8-2-16,6-1 1 15,3-8 0-15,3 0-1 16,3-11 1-16,-3-9-1 16,-1 0 0-16,-3 1 0 15,-8 5 0-15,-2 3 3 0,-2 3 6 16,-1 7-3-16,-3 1 1 15,1 0-5-15,2 0-1 16,4 3 0-16,3 11-1 16,5 2 0-1,6 2 0-15,8-1 1 0,7 0-1 16,5-7 0-16,3-9 0 16,0-1 0-16,-4-7 0 15,-5-14-2-15,-8-8-1 16,-9-9-2-16,-8-2 0 15,-9-3 1-15,-2 1 1 16,0 4 3-16,0 4 0 16,-6 10 1-16,0 12 4 0,5 6 1 15,1 6-1-15,0 0-5 16,0 13-2-16,-2 19 0 16,-1 8 2-16,-3 10 0 15,0 0 0-15,0 3 0 16,-1-5 0-16,7-1 0 15,0-7 0-15,13-6-2 16,17-10-4-16,7-9-17 16,2-15-65-16,1 0-201 15</inkml:trace>
  <inkml:trace contextRef="#ctx0" brushRef="#br0" timeOffset="18458.2922">20982 2576 1564 0,'0'0'349'0,"0"0"-333"16,0 0-15-16,0 0 0 15,115 2-1-15,-59-2-71 16</inkml:trace>
  <inkml:trace contextRef="#ctx0" brushRef="#br0" timeOffset="20147.5091">21936 2752 1658 0,'0'0'100'0,"0"0"-81"16,0 0 20-16,0 0 2 15,0 0-3-15,0 0-10 16,0 0-17-16,-21-36-4 0,19 12 2 15,2-5-4 1,0 1-2-16,0 0-3 0,12 3 0 16,2 5 0-16,0 5 0 15,-1 5 0-15,1 3 0 16,-2 4 1-16,2 3-1 16,2 0 1-16,-2 3-1 15,5 14-1-15,-1 4 0 16,-5 3 1-16,-1 3 0 15,0 0 0-15,-6 0-10 16,-1-3-17-16,-4-3-3 16,-1-9-4-16,0-7 2 15,0-5-8-15,0-2 20 16,6-19 9-16,7-2 9 0,2-3 2 16,3 1 51-16,0 4-16 15,0 1 2-15,-1 4-4 16,0 2-7-16,0 3-14 15,-1 4-5-15,2 2-3 16,-1 3-3-16,-1 2 0 16,0 0-1-16,1 6 0 15,-3 13 0-15,-1 4 0 16,-1 1 0-16,-5 3 0 16,-1 0-1-16,-5-4 1 15,1-2-3-15,-2-6-6 16,0-4-19-16,0-9-20 15,0-2-98-15</inkml:trace>
  <inkml:trace contextRef="#ctx0" brushRef="#br0" timeOffset="20597.7419">22647 2578 1825 0,'0'0'72'0,"0"0"-65"16,0 0-4-16,0 0 3 16,0 0-4-1,0 0-1-15,48 4 0 0,-21-1-1 16,-4-3-4-16,-5 0-12 15,-3 0-5-15,-7-7 8 16,-7-4 7-16,-1-4 5 16,-4 0 1-16,-17 1 1 15,-3 3 8-15,0 2 1 16,-1 4 8-16,9 5-4 16,2 0-10-16,6 0-2 15,0 10-1-15,0 7 1 16,2 6 1-16,1 5 1 15,4 1-1-15,1 1-2 16,0 3 0-16,0-2-1 0,1-1 1 16,13-7-1-16,10-6-12 15,6-9-6-15,9-6-19 16,4-2-24-16,-1 0-345 16</inkml:trace>
  <inkml:trace contextRef="#ctx0" brushRef="#br0" timeOffset="21004.4963">23235 2392 1863 0,'0'0'39'0,"0"0"-29"15,0 0 6-15,0 0-6 0,0 0-9 16,0 0 9-16,-6 61-3 16,4-30-4-16,0 3-2 15,-2 2-1-15,0-2 1 16,1 5-1-16,0-3 0 16,0-2-2-16,0-4-13 15,-1-7-36-15,3-10-59 16</inkml:trace>
  <inkml:trace contextRef="#ctx0" brushRef="#br0" timeOffset="21185.4508">23066 2588 1824 0,'0'0'30'15,"0"0"-18"-15,0 0-10 0,0 0 4 16,0 0-5-16,109-37-1 15,-64 35-9-15,-1 1-29 16,1-3-34-16,-3-1-155 16,-9-2-1258-16</inkml:trace>
  <inkml:trace contextRef="#ctx0" brushRef="#br0" timeOffset="21573.6389">23430 2505 1571 0,'0'0'180'0,"0"0"-109"16,0 0-24-16,0 0-5 15,0 0-7-15,0-74-14 16,-1 69-3-16,-1 5-3 0,2 0-8 15,0 0-7 1,0 0 0-16,0 15-3 0,0 11 3 16,0 5 0-16,0 1 0 15,0 3-2-15,3-3-4 16,0-3-8 0,-1-2-1-16,0-6-3 0,3-7-17 15,-2-6-3-15,1-8 1 16,2 0 25-16,2-14 12 15,1-8 8-15,4-3 26 16,0 2-3-16,1 1-6 16,2 3-9-16,-2 4-10 0,0 4-1 15,-1 5-2 1,-3 6-1-16,3 0-1 0,-3 0-1 16,0 0 0-16,0 16 0 15,-2 5-1-15,-5 2 1 16,3 1 1-16,-5 1-1 15,-1-2 0-15,2-2-3 16,-2-4-2-16,3-5-13 16,3-6-24-16,3-4-44 15,7-2-768-15</inkml:trace>
  <inkml:trace contextRef="#ctx0" brushRef="#br0" timeOffset="21948.1621">23906 2571 1857 0,'0'0'40'0,"0"0"-19"15,0 0-1-15,0 0-13 16,0 0-5-16,0 0-2 15,-3 34 1-15,3-13-1 16,0-1 0-16,0 1 0 16,4-4 0-16,11-4 0 15,3-4-2-15,1-5-3 0,3-4 0 16,-2 0 1-16,0-4 2 16,-5-11 2-16,-2-5 0 15,-8-3 1-15,-5 1 5 16,0-1-1-16,0 1-3 15,-17 2-2-15,-1 6-1 16,-1 2 1-16,2 9 0 16,1 3-22-16,-2 0-20 15,0 13-64-15</inkml:trace>
  <inkml:trace contextRef="#ctx0" brushRef="#br0" timeOffset="22600.848">24494 2592 1811 0,'0'0'32'16,"0"0"-1"-16,0 0-4 15,0 0 4-15,0 0-15 16,-99-40-8-16,77 40-5 15,1 0 0-15,0 4 1 16,5 9-3-16,4 3 0 16,4 4-1-16,4-1 0 15,4 3 0-15,0 2 0 16,7-5 1-16,17-2-1 16,7-7-1-16,5-8-4 15,1-2-5-15,-1-11-2 16,1-12 5-16,-4-8 4 15,-3-8 2-15,-4-4 1 16,-6-8 0-16,-5-5 1 16,-9-2 7-16,-4 3-4 0,-2 6 4 15,0 13 2-15,0 12 1 16,-2 12-3-16,0 7-3 16,0 5-2-16,-1 0-3 15,-4 17-4-15,-2 15 2 16,2 13 2-16,4 8 0 15,3 3 1-15,0 0-1 16,6-1 0-16,7-6 0 16,-1-3 0-16,1-9 0 15,0-6-1-15,-1-7 0 0,2-10-16 16,2-8-28-16,-1-6-188 16</inkml:trace>
  <inkml:trace contextRef="#ctx0" brushRef="#br0" timeOffset="149070.2719">831 4501 1725 0,'0'0'54'0,"0"0"-32"15,0 0 11-15,0 0-1 0,0 0-13 16,0 0-10-16,0 0 0 15,0 3-1-15,0 2-1 16,0 0 0-16,0 1 3 16,0-1-3-16,0-1-5 15,0 0 0-15,0-4 0 16,0 0 0-16,0 0 0 16,0 0 0-16,0 0 3 15,0-15 8-15,0-11-3 16,0-13-9-16,0-6-1 15,0 0-1-15,0 3 1 16,0 5 0-16,0 8 0 0,0 4 0 16,3 7 0-16,2 6 0 15,-4 7 0-15,-1 3 1 16,2 2 0-16,2 0-1 16,6 2-3-16,4 15 2 15,4 4 1-15,0 4 0 16,-2 2 0-16,-1 4 0 15,0-2 0-15,-3-3 0 16,-2-3-2-16,-1-8-5 16,-3-4-4-16,-1-10 1 15,1-1-1-15,4-4 7 16,4-13 1-16,3-6 1 16,-4-1 1-16,4 1 1 0,-5-4 1 15,-3 4 5-15,0 0 1 16,-3 4 1-16,-3 5 0 15,3 2-1-15,-3 7-1 16,-1 2-2-16,2 3-4 16,2 1 0-16,4 18-1 15,4 10 1-15,-1 6 0 16,-4 2 0-16,-2 1 0 16,-2-1 0-16,-2-1 0 15,-3-4 0-15,0-2 0 16,0-7-2-16,0-6-2 15,0-5 0-15,0-7-3 0,0-3-1 16,0-2-8 0,0 0-18-16,6-4-27 0,0-10-405 15</inkml:trace>
  <inkml:trace contextRef="#ctx0" brushRef="#br0" timeOffset="149413.0893">1534 4359 1855 0,'0'0'27'15,"0"0"-25"-15,0 0 2 16,0 0 25-16,0 0-11 16,0 77-12-16,0-50-4 15,0 2 0-15,0-3-1 16,0-2-1-16,0-7-9 15,0-6-35-15,0-11-63 16</inkml:trace>
  <inkml:trace contextRef="#ctx0" brushRef="#br0" timeOffset="149587.7767">1593 4141 1843 0,'0'0'13'16,"0"0"-8"-16,0 0-3 16,0 0-2-16,0 0-2 15,0 0-15-15,-6 34-37 16,15-16-1489-16</inkml:trace>
  <inkml:trace contextRef="#ctx0" brushRef="#br0" timeOffset="150055.7886">1832 4355 1708 0,'0'0'188'0,"0"0"-180"15,0 0-7-15,0 0 13 16,0 0 11-16,0 0-17 16,0 79-5-16,0-54-2 0,3 0 0 15,3 0-1-15,3-3 0 16,1-7 0-16,-1-4 0 16,2-5-6-16,-1-6 2 15,1 0 0-15,2-3 4 16,1-16-1-16,3-7 0 15,-2-5 0-15,0-3 1 16,-3 1 0-16,2 4 1 16,-3 7-1-16,-3 6 1 15,0 8 0-15,0 4 2 16,-2 4-2-16,-1 0-1 16,1 0-1-16,3 8 1 15,1 7 0-15,-1 3 0 16,-2 3 1-16,-2 0 0 0,1-1-1 15,-3-2 0-15,0-2-9 16,0-5-38-16,0-5-67 16</inkml:trace>
  <inkml:trace contextRef="#ctx0" brushRef="#br0" timeOffset="151124.9476">2393 4386 1700 0,'0'0'82'0,"0"0"-37"15,0 0-2-15,0 0-12 16,0 0-6-16,0 0-14 15,0-3-6-15,0 3-4 16,-2 6-1-16,0 12 0 0,2 4 2 16,0 0-1-16,0 2 1 15,17-4-1-15,4-4 0 16,6-4-1-16,10-7 0 16,2-4 0-16,3-1-4 15,-1-3-2-15,-5-12-3 16,-9-7 0-16,-9 0 6 15,-8-2 3-15,-7 1 2 16,-3 3 1-16,0 1 5 16,-1 4 1-16,-11 4-6 15,3 2-3-15,3 2 1 16,3 4-1-16,0 3 0 16,3 0-14-16,0 0-33 15,0 6-21-15,0 4-269 0</inkml:trace>
  <inkml:trace contextRef="#ctx0" brushRef="#br0" timeOffset="151603.2453">2958 4384 1837 0,'0'0'59'16,"0"0"-46"-16,0 0 9 0,0 0-8 15,0 0-6-15,0 0-7 16,19-9 0-16,4 4-1 16,4-1 0-16,0-1-1 15,-4 0-3-15,-6-1-1 16,-5 1 2-16,-8-3 2 15,-4 1 1-15,0-5 0 16,-9 1 0-16,-13 1 0 16,-3 1 1-16,-2 3 3 15,2 5 1-15,8 0 0 16,1 3-1-16,5 0-1 16,5 0-2-16,0 6-1 15,-1 11 1-15,-1 4 0 16,4 6 0-16,-1 2-1 0,4 0 0 15,1 1 0-15,0-2 0 16,4-4 0-16,11-3-2 16,6-4-3-16,4-6-6 15,5-5-6-15,0-6-15 16,3 0-12-16,-2-1-36 16,-1-13-514-16</inkml:trace>
  <inkml:trace contextRef="#ctx0" brushRef="#br0" timeOffset="152001.6493">3286 4345 1676 0,'0'0'151'15,"0"0"-111"-15,0 0-9 16,0 0-13-16,0 0-12 16,0 0-5-16,5 18 4 15,1-2 5-15,-2 3-7 16,2 0-1-16,1-2-2 15,-2 0 0-15,1-2 0 16,0-3 0-16,2-4-12 16,0-6-12-16,0-2 0 15,0 0-2-15,3-18 12 16,1-4-1-16,-1-2 14 0,0-2 1 16,0 5 5-1,2 4 7-15,-2 6 3 0,-2 4 8 16,0 3-9-16,0 4-6 15,-2 0-4-15,0 0-2 16,2 8-2-16,-3 9 6 16,-1 3-1-16,1 0 0 15,2-1-3-15,-1-2 0 16,0-3 1-16,5-3-3 16,3-4 0-16,8-3-18 15,4-4-24-15,4 0-64 16</inkml:trace>
  <inkml:trace contextRef="#ctx0" brushRef="#br0" timeOffset="152593.3523">4059 4392 1758 0,'0'0'56'16,"0"0"-20"-16,0 0 2 15,0 0-1-15,0 0-19 16,0 0-8-16,-13-45-4 16,-4 40-2-16,-3 2 2 0,-3 3-2 15,2 0-2-15,4 0-2 16,-5 14 1-16,4 3-1 15,3 1 0-15,2 2 0 16,5 1 0-16,7-1 0 16,1-3 0-16,0-3-3 15,14-5-5-15,8-3 3 16,5-6-1-16,2 0 0 16,1-9-4-16,-3-14-1 15,-1-6 7-15,-1-10 4 16,-6-3 1-16,-4-6-1 15,-4-2 2-15,-2 4 7 16,-9 5-3-16,0 10-1 0,0 6 1 16,-5 9 0-16,-1 8-2 15,0 5 1-15,6 3-3 16,-3 0-2-16,-2 18-3 16,-3 13 3-16,0 8 0 15,2 5 1-15,2 5-1 16,2-2 0-16,2-3 0 15,0-3 0-15,0-7 0 16,0-5 0-16,6-10 0 16,6-3 0-16,3-6-1 15,0-7-4-15,2-3-10 16,-1 0-49-16,3 0-1223 0</inkml:trace>
  <inkml:trace contextRef="#ctx0" brushRef="#br0" timeOffset="153484.5991">5087 4253 1799 0,'0'0'33'16,"0"0"-16"-16,0 0 21 15,0 0-3-15,0 0-14 16,0 0-11-16,-18 0-4 16,20 0-4-16,17 0 0 15,15 0-1-15,20 0 3 16,9 0-2-16,7 0-1 0,1 0-1 16,-7-3 0-16,-3-1 0 15,-9 0 0-15,-14 0-1 16,-10-2 2-16,-13 1 0 15,-6 2-1-15,-8-3 0 16,-1 5 0-16,0-1 0 16,0 0 0-16,0-1 0 15,0 0-4-15,0 0-3 16,-5-4-12-16,-9 5-22 16,2-4-18-16,-3 0-64 15</inkml:trace>
  <inkml:trace contextRef="#ctx0" brushRef="#br0" timeOffset="153883.5654">5471 4042 1771 0,'0'0'36'16,"0"0"-7"-16,0 0 15 15,0 0-13-15,0 0-2 16,0 0-15-16,-13-10-8 16,13 10-3-16,0 0-1 15,0 0 0-15,0 0-2 0,0 0-1 16,9 6 1 0,9 10 0-16,7 1 3 15,2 0-2-15,4 2 0 16,2 1-1-16,-3-1 1 0,1 3-1 15,-4-2 0-15,-3 1 0 16,-5 0 0-16,-5 1 1 16,-7-2-1-16,-7 4-1 15,0-2 1-15,-7-2 0 16,-17 2-2-16,-6-1 1 16,-4-2-2-16,1-2-8 15,6-3-10-15,9-3-30 16,14-5-50-16</inkml:trace>
  <inkml:trace contextRef="#ctx0" brushRef="#br0" timeOffset="154821.8001">6610 4192 1850 0,'0'0'22'16,"0"0"5"0,0 0 5-16,0 0-10 0,0 0-9 15,0 0-6-15,0-9-6 16,0 9 0-16,0 5 0 16,0 11-1-16,-8 7 2 15,-8 7 0-15,1-1 0 16,-3 1-2-16,3-4 1 15,2-4-1-15,4-2 1 16,4-6-1-16,2 0 1 16,3-4-1-16,0-3 0 15,3 0 0-15,15-1 0 16,4-2 1-16,11-1-1 16,4-3 0-16,2 0 1 0,-3 0-1 15,1-1 0 1,-4-5 0-16,-3 0 0 0,-3 2 0 15,-6-1 0-15,-8 2-1 16,-6 0 0-16,-4-1 0 16,-1-1 0-16,-1 0 1 15,1-5 0-15,-2-1-1 16,0-1 0-16,0-2 0 16,-5 1 1-16,-6 1 0 15,0 0 0-15,-1 2 0 16,3 3 2-16,2 3 1 15,4 1 4-15,3 3 0 16,0 0-4-16,-3 0-3 0,-2 14-2 16,-2 14 2-16,1 6 1 15,0 8-1-15,6 0 1 16,0 0-1-16,0-1 0 16,0 1 0-16,0-6 0 15,0-2 0-15,3-8 0 16,3-6 0-16,1-7 0 15,-4-9-1-15,0-1 0 16,0-3-2-16,2 0-3 16,2-3-5-16,2-14-16 15,-3-5-89-15</inkml:trace>
  <inkml:trace contextRef="#ctx0" brushRef="#br0" timeOffset="155669.3098">7763 4217 1779 0,'0'0'27'0,"0"0"1"16,0 0 14-16,0 0-11 15,0 0-10-15,0 0-11 16,-50 7-3-16,50-7-2 16,0 0-2-16,8 2-1 15,18-1-2-15,13 2 3 16,16-3-1-16,10 0-2 15,5 0 0-15,1 0 0 16,-4-1 1-16,-9-4-1 16,-14 5 0-16,-11-3 0 15,-12 0 0-15,-11 3 0 16,-5-1 0-16,-5-1 1 0,0 0-1 16,0 1 0-16,0 1 0 15,0-2-1-15,0 2-5 16,0-1-4-16,-9 1-16 15,-5-2-20-15,-4 0-41 16,3-4-214-16</inkml:trace>
  <inkml:trace contextRef="#ctx0" brushRef="#br0" timeOffset="155993.1916">8112 4050 1795 0,'0'0'33'0,"0"0"-6"16,0 0 10-16,0 0-4 0,0 0-16 15,0 0-9-15,-2-3-4 16,2 3-2-16,4 0-2 16,16 8 2-16,11 8 5 15,7 1-2-15,5 1-2 16,-3 2-1-16,-3-3-2 15,-7 3 0-15,-10 2 0 16,-10 0 0-16,-7 0 0 16,-3 4 0-16,-10 1-2 15,-19 0 1-15,-8 3-2 16,-8-1-3-16,2 1-2 16,0-3-10-16,8-4-30 0,13-10-68 15</inkml:trace>
  <inkml:trace contextRef="#ctx0" brushRef="#br0" timeOffset="157109.8053">9497 4160 1708 0,'0'0'78'16,"0"0"-65"-16,0 0 28 15,0 0 2-15,0 0-15 16,0 0-8-16,-95-2-8 16,77 11-7-16,-2 4-1 15,2 3 0-15,5 4-2 16,4 2 0-16,0 4-1 15,8-1 1-15,1 2 0 16,4-2 0-16,19-3-1 0,11-2 0 16,10-3 0-1,10-6 0-15,2-5 0 0,-4-3-1 16,-5-3 1-16,-9 0-1 16,-9-15 0-16,-6-7 1 15,-10-2 0-15,-7-5 0 16,-6-5 0-16,-7-4 1 15,-21 1-1-15,-10 3-1 16,-3 4 0-16,0 7 0 16,7 10 0-16,9 9-1 15,8 4-3-15,5 0-11 16,5 20-8-16,7 3-22 0,0 5-15 16,21-3-91-16</inkml:trace>
  <inkml:trace contextRef="#ctx0" brushRef="#br0" timeOffset="157575.2102">10092 4121 1826 0,'0'0'77'0,"0"0"-46"16,0 0-7-16,0 0-4 15,0 0-5-15,0 0-5 16,0-4-7-16,0 4-1 15,0 3-2-15,0 14 0 16,0 4 1-16,0 4 2 16,0 2-3-16,0 1 1 15,3 0-1-15,3-3 1 0,0 2-1 16,3-4 0 0,-5-3 0-16,0-4 0 15,-1-5 0-15,-2-2 0 0,1-6-1 16,-2 2-1-16,0-5-4 15,0 0-5-15,0 0 1 16,0 0-2-16,4 0-3 16,-2 0-19-16,5 0-34 15,0-2-370-15</inkml:trace>
  <inkml:trace contextRef="#ctx0" brushRef="#br0" timeOffset="158054.8388">10525 4160 1853 0,'0'0'23'0,"0"0"0"16,0 0 12-16,0 0-18 16,0 0-7-16,-84-9-5 15,74 18-3-15,0 8 0 16,3 2 1-16,2 3-1 0,3 6-1 16,2-3 0-16,0 0-1 15,12 0 1-15,6-4-1 16,12-3 0-16,4-3 0 15,5-4 1-15,0-9-1 16,-6-2-1-16,-3 0 1 16,-4-5 0-16,-5-12 0 15,-6-3 1-15,-7-4 0 16,-8-5 1-16,0 0-2 16,-1-3 2-16,-21 2-2 15,-8 3 0-15,-4 6 0 16,0 7-1-16,4 8 0 15,9 6-3-15,2 0-7 16,9 3-9-16,2 11-27 16,8 2-48-16</inkml:trace>
  <inkml:trace contextRef="#ctx0" brushRef="#br0" timeOffset="158492.3344">11112 4118 1835 0,'0'0'46'16,"0"0"-31"-16,0 0 7 15,0 0 4-15,0 0-18 16,-83 48-4-16,73-27-2 16,8 1-1-16,2 3 0 15,0 3 0-15,16-4 0 16,8 1-1-16,3-3 1 16,7-3-1-16,1-5 0 15,-1-6 0-15,-1-4-1 16,-5-4 0-16,-4 0 1 15,-6-11 0-15,-3-10 0 16,-6-7 2-16,-9-5 3 0,0-5 3 16,-5 0-3-16,-18 3-2 15,-6 7-2-15,-8 8-1 16,-7 11 0-16,-5 5-3 16,4 4-21-16,10 1-58 15</inkml:trace>
  <inkml:trace contextRef="#ctx0" brushRef="#br0" timeOffset="159943.2142">873 5286 1449 0,'0'0'354'15,"0"0"-325"-15,0 0-6 16,0 0 14-16,0 0-7 16,0 0-13-16,0 0-6 15,0 0-4-15,0 0 1 16,-3 0-5-16,-14-2-3 16,-5 1 0-16,-3 1 0 15,-5 0 0-15,2 0-1 16,-1 5 1-16,3 3 0 15,10 0-1-15,5 1-2 16,5 0 0-16,6 0-2 16,0 2 1-16,0-1-1 15,0 1 3-15,4-1-1 0,8 2 2 16,0-2 0 0,6 2 1-16,1 0 0 0,5-3 0 15,3 2 0-15,4 0 0 16,-1 1 1-16,-3 1-1 15,-2 1 0-15,-8-2 0 16,-7 3 0-16,-4-3-1 16,-6 2 1-16,0-2-2 15,0 2 0-15,-18-3 1 16,-10-2 1-16,-3-6 1 16,-10-3-1-16,-1 0 1 15,-1 0 0-15,9-7-1 16,10-3 2-16,9 1-1 15,9 3 1-15,6 1-1 0,0 1-1 16,9-1 0-16,15-3-33 16,9-1-16-16,1 1-97 15</inkml:trace>
  <inkml:trace contextRef="#ctx0" brushRef="#br0" timeOffset="160334.2446">1146 5406 1838 0,'0'0'58'0,"0"0"-44"15,0 0 16-15,0 0-16 16,0 0-10-16,0 0-2 15,-32 25-1-15,32-6 1 16,0 3-1-16,11 2-1 16,10-4 1-16,4-2-1 15,2-5-5-15,0-6-7 16,1-7-1-16,-6 0-4 16,-2 0 10-16,-4-16 7 15,-5-4 0-15,-4-3 0 16,-5-2 2-16,-2-1 8 15,0 2-2-15,0 3-2 16,0 2-5-16,0 7-1 0,-2 3 0 16,1 6-1-16,-2 3-24 15,3 0-35-15,0 0-242 16</inkml:trace>
  <inkml:trace contextRef="#ctx0" brushRef="#br0" timeOffset="160881.5954">1620 5182 1835 0,'0'0'67'16,"0"0"-31"-16,0 0-13 0,0 0-3 15,0 0-10-15,0 0-8 16,0 0-2-16,0 23-1 15,0 10 1-15,0 3 0 16,6 1 0-16,0 1 1 16,0-5-1-16,1-4-8 15,-1-4-5-15,-1-8-8 16,-2-5-11-16,3-7 5 16,1-5 4-16,-2 0 19 15,1-6 4-15,1-8 1 16,1-3 7-16,-1 1 7 15,4 2 2-15,-2 1-5 0,2 3-3 16,0 3-2-16,-2 4-2 16,3 2-4-16,-3 1-1 15,3 0 0-15,1 4 0 16,-2 12 0-16,0 2-1 16,-3 4 1-16,-2 4 0 15,-6 1 0-15,0-1 0 16,0-2-1-16,0-2-9 15,-12-5 5-15,-3-4 4 16,0-6 0-16,-4-2 0 16,3-5 1-16,-3 0 1 15,0 0 0-15,1-8 0 16,6-6 1-16,2 5-1 16,1 3-1-16,5-1-7 0,2 6-10 15,2-2-41-15,0 0-109 16</inkml:trace>
  <inkml:trace contextRef="#ctx0" brushRef="#br0" timeOffset="161211.8883">2289 5185 1896 0,'0'0'32'15,"0"0"-4"-15,0 0-2 16,0 0-12-16,0 0-8 16,0 0-6-16,-10 22 0 15,10 11 0-15,0 8 1 16,0 3 0-16,1 3 1 15,8 0-2-15,-1-2 1 16,0-1-1-16,-4-7-4 16,-1-1-11-16,-3-10-7 15,0-6-6-15,0-8-34 16,-7-11-91-16</inkml:trace>
  <inkml:trace contextRef="#ctx0" brushRef="#br0" timeOffset="161558.3025">2163 5397 1668 0,'0'0'210'15,"0"0"-179"-15,0 0 4 16,0 0-16-16,0 0-5 16,0 0-6-16,26-55-5 15,-4 55-3-15,9 13 0 0,6 7 0 16,-1 7 0-1,-3 0 0-15,-2 5 0 0,-10-1-3 16,-4-3-6-16,-10-1-4 16,-4-4-2-16,0-8-5 15,-3-9 9-15,0-6 10 16,0 0 1-16,0-13 4 16,0-15-3-16,3-11 0 15,6-2 2-15,3 0 1 16,6 7-2-16,-3 9-2 15,7 10-1-15,-1 6-8 16,-1 5-25-16,2 4-50 16,-6 0-307-16</inkml:trace>
  <inkml:trace contextRef="#ctx0" brushRef="#br0" timeOffset="162021.8359">2798 5386 1752 0,'0'0'75'16,"0"0"-32"-16,0 0-11 15,-85-8-8-15,63 8-7 16,4 2-10-16,3 13-4 15,2 1-2-15,1 4-1 16,3 4 1-16,3 2-1 0,3-3 0 16,3 1 0-16,0-4 0 15,9-3-9-15,12-6-3 16,0-5-9-16,4-6 2 16,0 0-6-16,2-6 4 15,-3-11 14-15,-4-4 7 16,-4-1 1-16,-8 0 5 15,2 2 13-15,-3 4-3 16,-4 8 7-16,-2 2 2 16,1 6-11-16,0 0-10 0,1 0-4 15,3 2-1-15,0 13 1 16,4 3 0-16,0 4 2 16,-2 0-2-16,1-3 0 15,0-4 0 1,0-5-20-16,4-9-35 0,2-1-67 15</inkml:trace>
  <inkml:trace contextRef="#ctx0" brushRef="#br0" timeOffset="162492.9217">3167 5216 1880 0,'0'0'54'15,"0"0"-33"-15,0 0 1 0,0 0-4 16,0 0-10-16,0 0-7 16,-24-12-1-16,24 33 0 15,0 11 0-15,0-1 0 16,0 5 1-16,0 1-1 16,3-1-4-16,-3 0-13 15,0-2 1-15,0-5-2 16,0-8-16-16,0-8-11 15,0-13-3-15,0 0 30 16,6-14 18-16,9-11 12 16,3-5 11-16,3-5-1 15,1 4-2-15,3 2 0 0,-5 4-3 16,2 4-1 0,-4 6-7-16,-3 7-1 0,3 4-4 15,-5 4-2-15,-1 0-1 16,2 0-1-16,-1 17 0 15,-1 5 0-15,-3 5 1 16,0 3-1-16,-3 0 0 16,-3-4 1-16,-2-4-1 15,1-3 0-15,1-5 0 16,1-3-3-16,-1-6-7 16,3-4-26-16,-1-1-48 15,7 0-1176-15</inkml:trace>
  <inkml:trace contextRef="#ctx0" brushRef="#br0" timeOffset="162897.4978">3671 5419 1880 0,'0'0'42'15,"0"0"-20"-15,0 0-8 16,0 0-3-16,0 0-6 16,0 0-4-16,39-5-1 15,-18 3 0-15,0 1 0 0,-2-3-4 16,-5-3-4 0,-3-1 2-16,-6-6 1 0,-5-1 2 15,0-2 0 1,-18-2 1-16,-3 0 2 0,-7 5 0 15,4 4 3-15,-1 5 3 16,7 3-1-16,4 2-4 16,1 0-1-16,2 16 1 15,1 8-1-15,1 5 1 16,6 3-1-16,3 1 2 16,0 0-2-16,2-3 0 15,15-3 0-15,7-3-1 16,6-7-13-16,1-8-24 15,2-9-56-15</inkml:trace>
  <inkml:trace contextRef="#ctx0" brushRef="#br0" timeOffset="163281.331">3965 5411 910 0,'0'0'945'0,"0"0"-908"16,0 0-5-16,0 0-11 15,0 0-12-15,0 0-8 16,-15 9 0-16,15 12-1 16,0 0 1-16,0 1 0 15,0-5-1-15,6-1 0 16,3-5-5-16,0-4-17 0,6-5-19 16,0-2 1-16,1-2 0 15,3-15-6-15,-2-5 38 16,4-2 8-16,-5 0 30 15,-1 4 6-15,-1 4-9 16,-4 7 11-16,-5 3-14 16,2 4-5-16,-1 2-10 15,0 0-6-15,3 0-2 16,-2 5 0-16,1 9 0 16,1 5 0-16,1-2 0 15,1 3-1-15,6-3 0 16,6-3-4-16,7-2-21 15,10-7-44-15,2-3-209 16</inkml:trace>
  <inkml:trace contextRef="#ctx0" brushRef="#br0" timeOffset="163729.8713">4724 5409 1792 0,'0'0'67'0,"0"0"-26"16,0 0-4-16,0 0-22 16,0 0-4-16,-83-29-5 15,69 31-3-15,5 11-2 0,-1 1 0 16,7 1-1 0,3 0 0-16,0 1 1 0,0-4-1 15,6-4 0-15,15-4-1 16,4-4-6-16,5 0-2 15,1-15-5-15,2-8-4 16,-2-7 1-16,-2-8 7 16,-4-8 9-16,-7-10 1 15,-8-8 1-15,-7-2 2 16,-3 9 8-16,0 10 13 16,-7 16-10-16,-8 16-4 15,6 10-4-15,-4 5-5 16,-1 6-1-16,-4 24 0 15,2 15 0-15,4 9 0 0,6 4 2 16,6 0-2-16,0-4 1 16,12-6-1-16,4-7 0 15,5-5 0-15,0-8 0 16,0-8-9-16,4-10-21 16,-1-9-95-16</inkml:trace>
  <inkml:trace contextRef="#ctx0" brushRef="#br0" timeOffset="164341.8782">5321 5355 1877 0,'0'0'48'0,"0"0"-32"16,0 0 1-16,0 0-3 16,0 0-5-16,0 0-3 0,30 0-5 15,16 0-1-15,9 0 0 16,8 0 1-16,1 3-1 15,-1 2 0-15,-7 1 0 16,-11-5-1-16,-9 2-5 16,-17-3-4-16,-7 0-10 15,-6 0-19-15,-6 0-24 16,0-10-166-16</inkml:trace>
  <inkml:trace contextRef="#ctx0" brushRef="#br0" timeOffset="164707.0943">5658 5146 1025 0,'0'0'812'0,"0"0"-771"16,0 0-1-16,0 0-6 16,0 0-17-16,0 0-9 15,-13-20-5-15,13 20-2 16,11 2-1-16,13 11 1 15,9 1 2-15,7 5 0 16,5 3 2-16,3 2-4 16,-2 1 0-16,-4 1-1 15,-8 0 0-15,-8 1 0 0,-7-2 0 16,-13 1 0-16,-6 3-1 16,-3 0 1-16,-21 0 0 15,-9 3 0-15,-7-1-1 16,-3 1-3-16,-5-5-1 15,3-2 0-15,5-5-2 16,13-3-3-16,11-4 4 16,14-6-13-16,2 0-32 15,18-5-18-15,18-2-142 16</inkml:trace>
  <inkml:trace contextRef="#ctx0" brushRef="#br0" timeOffset="165028.2141">6553 5320 1941 0,'0'0'14'0,"0"0"-4"15,0 0 8-15,0 0-4 16,0 0-8-16,0 0-6 16,-12 52 0-16,6-15 3 0,1 4-1 15,0 3 0-15,2-6-1 16,3-2-1-16,0-6 0 16,0-8-1-16,0-6-4 15,0-6-10-15,0-10-4 16,0 0-9-16,3 0-23 15,10-20-100-15</inkml:trace>
  <inkml:trace contextRef="#ctx0" brushRef="#br0" timeOffset="165590.8114">6847 5349 1653 0,'0'0'212'15,"0"0"-194"-15,0 0-6 16,0 0 4-16,0 0-8 16,0 0-6-16,-32 0-1 15,28 10 0-15,2 4-1 16,2 0 0-16,0 2 0 15,0-3 1-15,0-1-1 16,0-4 1-16,5 1-1 16,4-4 0-16,4-2 0 15,1 0 0-15,3-1 1 0,2-2 0 16,1 0 4-16,1 0 2 16,6 0 1-16,-1 0 1 15,0 0-3-15,0 0 1 16,-4 3-2-16,-5 3-3 15,-1 1-1-15,-5 3 0 16,-1 2 0-16,3 3 0 16,-2 4-1-16,-3 1 0 15,-3 0 0-15,-4-2 1 16,-1 1-1-16,0 0-1 16,-1-1 1-16,-12-1 0 15,-2-1 0-15,-5-3 0 16,-2-3 0-16,-5-3 0 0,0 1-2 15,0-6-2 1,2-2-2-16,1 0 1 16,3 0-1-16,2 0-3 0,7 0-5 15,3-4-13-15,9-5-20 16,0-2-103-16</inkml:trace>
  <inkml:trace contextRef="#ctx0" brushRef="#br0" timeOffset="165824.5967">7026 5288 1894 0,'0'0'17'15,"0"0"-14"-15,0 0 5 16,0 0 2-16,119-5-7 16,-50 5-3-16,6 0-24 15,2 0-163-15</inkml:trace>
  <inkml:trace contextRef="#ctx0" brushRef="#br0" timeOffset="166442.2267">8009 5400 1861 0,'0'0'45'16,"0"0"-29"-16,0 0 8 0,0 0-5 16,0 0-8-16,0 0-3 15,-5-1-7-15,32 1 0 16,13 0-1-16,14 0-1 16,3 5 1-16,1 0 0 15,-5 0 0-15,-5 0 0 16,-8-1-2-16,-7-3-2 15,-12 0-3-15,-8-1-4 16,-11 0 0-16,-2 0-17 16,0 0-20-16,-8-6-143 0</inkml:trace>
  <inkml:trace contextRef="#ctx0" brushRef="#br0" timeOffset="166806.8122">8208 5220 1804 0,'0'0'59'16,"0"0"-29"-16,0 0-6 15,0 0 4-15,0 0-15 0,0 0-7 16,24-2-2-1,9 16 3-15,5 3-2 0,6 5-2 16,-1 1-2-16,-2 3 0 16,-1 3 0-16,-4 0-1 15,-7 2 0-15,-3-1 0 16,-11 1 0-16,-9 2 0 16,-6-2 0-16,-6 0 0 15,-27-1 0-15,-13-4 0 16,-8-1 1-16,0-1-1 15,2-4-2-15,13-3-6 16,16-7-9-16,17-3-18 16,6-7-105-16</inkml:trace>
  <inkml:trace contextRef="#ctx0" brushRef="#br0" timeOffset="167419.8058">9738 5126 1872 0,'0'0'34'0,"0"0"-5"15,0 0-9-15,0 0-2 16,0 0-11-16,0 0-2 16,0 12-5-16,0 13 0 15,0 6 11-15,-4 4-5 16,0-1-4-16,1 2-1 16,0-4-1-16,3-4 1 15,0-4-1-15,0-4 0 0,0-4-5 16,0-4-7-1,0-4-4-15,1-3-12 0,10-5-57 16,2 0-488-16</inkml:trace>
  <inkml:trace contextRef="#ctx0" brushRef="#br0" timeOffset="167766.2674">10144 5163 1886 0,'0'0'48'0,"0"0"-38"15,0 0 6-15,0 0 3 16,0 0-7-16,0 0-7 15,3 16-5-15,-1 4 0 16,4 5 3-16,-3 1-1 16,-1 4-1-16,1 1-1 15,-2-1 0-15,-1-2 0 16,2-2 0-16,1-5-1 16,-1-4-8-16,1-5-3 15,0-2-4-15,-1-7-11 16,5-3-49-16,-1 0-189 0</inkml:trace>
  <inkml:trace contextRef="#ctx0" brushRef="#br0" timeOffset="168110.5417">10720 5204 1900 0,'0'0'39'0,"0"0"-24"16,0 0 2-16,0 0-3 15,0 0-8-15,0 0-6 16,-8 37 0-16,8-7 2 15,0 3-1-15,0 1 1 16,0-3-2-16,0 2 1 16,0-6-1-16,0-1 0 15,0-5 0-15,0-5-8 16,0-4-6-16,0-5-10 16,0-7-44-16,8 0-223 15</inkml:trace>
  <inkml:trace contextRef="#ctx0" brushRef="#br0" timeOffset="168516.1942">11365 5115 1859 0,'0'0'35'0,"0"0"3"16,0 0-15-16,0 0-5 16,0 0-10-16,0 0-8 15,-7 26 0-15,-1 7 1 16,-1 6 3-16,3 5-3 16,1-2 0-16,2 1-1 15,-1 1-3-15,0-4-19 16,-1-5-45-16,-1-9-1657 0</inkml:trace>
  <inkml:trace contextRef="#ctx0" brushRef="#br0" timeOffset="173335.3562">719 6783 1778 0,'0'0'52'0,"0"0"-34"16,0 0 11-16,0 0-4 15,0 0-9-15,0 0-5 16,0 0-6-16,0 5 3 16,2 12 3-16,0 3-3 15,0 4-3-15,0 2-1 16,2 2-3-16,-4 2 1 15,3-1-2-15,-3 0 1 16,3-5-1-16,-3-1 0 16,0-7-7-16,3-6-10 15,0-6-28-15,3-4-43 16,0-4-278-16</inkml:trace>
  <inkml:trace contextRef="#ctx0" brushRef="#br0" timeOffset="173691.2068">900 6411 1796 0,'0'0'41'0,"0"0"-22"16,0 0 16-16,0 0-3 15,0 0-17-15,0 0-12 16,0 0-3-16,3 14-1 15,3 6 1-15,1 6 0 16,1 1 0-16,1 3-11 16,-2-2-29-16,-1-2-47 0</inkml:trace>
  <inkml:trace contextRef="#ctx0" brushRef="#br0" timeOffset="174239.3209">1364 6803 1827 0,'0'0'29'0,"0"0"-11"16,0 0-2-16,0 0-3 15,0 0-3-15,-80-17-2 16,57 17-1-16,-1 0-1 16,7 5-6-16,1 4 1 15,10 1-1-15,0 0 0 16,4 2 0-16,2 1-1 15,0 1 0-15,0 0 0 16,0 1 0-16,5-4-1 16,4 1 1-16,3-1 0 15,3 1 1-15,4-1 0 16,2 0 0-16,3 0 0 0,-3 0 1 16,-6 0-1-16,0 0-1 15,-8 2 0-15,-2-1-2 16,-5 0 2-16,0-1 0 15,-5 2 1-15,-14-2-1 16,-5 1 0-16,-6-6-1 16,5-1-1-16,2-5 1 15,7 0 2-15,7 0 0 16,3 0-2-16,3-2-11 16,3 1-43-16,0 1-139 15</inkml:trace>
  <inkml:trace contextRef="#ctx0" brushRef="#br0" timeOffset="175067.2744">2409 6802 1787 0,'0'0'35'16,"0"0"-28"-16,0 0 27 15,0 0 0-15,0 0-14 16,0 0 4-16,-61-45-14 16,48 38-3-16,1 2 0 15,-6 3 1-15,2 2-5 0,-1 0-1 16,-1 0 0-1,2 6 0-15,1 8-2 0,0 6 0 16,4 2 1-16,5 5-1 16,3 0 0-16,3 2 0 15,0-1 0-15,9 0 0 16,12-2-2-16,6-2-2 16,8-9-6-16,5-6 1 15,-1-6-5-15,-2-3-9 16,-3-4 7-16,-8-10 12 15,-9-2 3-15,-6-1 1 16,-4 4 3-16,-4 1 4 16,0 3 15-16,-3 4-9 15,3 2-4-15,-3 3-2 16,2 0-4-16,-1 0-3 16,4 0 0-16,4 8-2 0,4 6 2 15,7 6 0-15,0-1 1 16,6 0-1-16,-1-4 0 15,3-4 0-15,2-3-2 16,1-8-5-16,-1 0-1 16,-3-4 1-16,-6-14 2 15,-5-3 1-15,-9-3 4 16,-3-3 1-16,-4 0 1 16,-6 1 0-16,-18 0 1 15,-12 6-1-15,-6 6-2 16,2 8 0-16,6 6 0 0,14 0-1 15,6 10 1-15,3 10-10 16,8 3-17-16,-2-1-16 16,5 1-33-1,8-5-299-15</inkml:trace>
  <inkml:trace contextRef="#ctx0" brushRef="#br0" timeOffset="175683.235">3046 6897 1852 0,'0'0'58'0,"0"0"-51"15,0 0 2-15,0 0 2 16,0 0-5-16,0 0-1 15,-6 36-2-15,6-19-2 16,12 3 0-16,0-6 0 16,1-1-1-16,-2-6-11 15,-1-2-15-15,1-5-2 16,-1 0-5-16,0-13 10 16,-2-8 23-16,3-1 0 15,-2 0 16-15,-3 3 10 0,2 4 2 16,-3 3 0-1,1 2-13-15,-3 4-7 0,5 2-2 16,2 4-3-16,0 0-2 16,2 0-1-16,3 5 0 15,-2 8 0-15,-1 3 0 16,-1-3 0-16,-2 0 0 16,-1-2-3-16,2-2-6 15,0-5-7-15,2-4-6 16,2 0 6-16,3-2 2 15,-2-11 7-15,3-4 7 16,-3 3 2-16,-3-1 9 16,2 0 5-16,-1 5 3 15,-4 3-4-15,-3 3-7 0,6 4-3 16,-5 0-3 0,2 0-2-16,3 11 0 0,-6 6 1 15,4 3 0-15,-1 1-1 16,0 0 0-16,2-1 0 15,1-1-4-15,10-6-16 16,-1-7-18-16,6-6-36 16,-2 0-207-16</inkml:trace>
  <inkml:trace contextRef="#ctx0" brushRef="#br0" timeOffset="175930.8719">3744 6912 1802 0,'0'0'85'0,"0"0"-44"16,0 0-15-16,0 0-5 0,0 0-1 15,0 0-9 1,3-20-5-16,-3 30-5 0,2 12-1 16,2 10 4-1,-2 1-2-15,-2 6-2 0,3-2 0 16,-3 2 1-16,0 0-1 16,0-3 0-16,0-2-2 15,0-1-4-15,0-7-2 16,0-3-6-16,0-7 2 15,0-8-5-15,0-5-8 16,0-3-24-16,0-3-16 16,0-14-265-16</inkml:trace>
  <inkml:trace contextRef="#ctx0" brushRef="#br0" timeOffset="176193.8929">3771 6899 1805 0,'0'0'43'0,"0"0"-2"16,0 0-1-16,21-82-15 16,-5 68-10-16,1 7-7 15,13 2-6-15,0 5 1 16,3 0-3-16,-3 8 1 16,-10 10-1-16,-2 6 0 15,-6 3 0-15,-8 2-1 0,-4 1 1 16,0-1 0-1,-7-1-7-15,-14-6 0 0,-3-3-4 16,-3-4 0-16,3-5-24 16,5-9-18-16,10-1-39 15</inkml:trace>
  <inkml:trace contextRef="#ctx0" brushRef="#br0" timeOffset="177107.2553">4287 6553 1826 0,'0'0'44'16,"0"0"-36"-16,0 0 5 15,0 0 11-15,0 0 4 16,0 0-15-16,-7 65-7 16,7-35 4-16,0 1-5 15,0 3-3-15,0 0 0 16,0-1-1-16,0-1 0 15,0-3-1-15,0-5 1 16,0-1-1-16,0-7 0 16,0-3 0-16,0-1-1 15,0-3-4-15,0-2-7 16,5-2-2-16,0-2-24 16,9-3-29-16,0 0-220 0</inkml:trace>
  <inkml:trace contextRef="#ctx0" brushRef="#br0" timeOffset="177543.7538">4594 6829 1853 0,'0'0'40'15,"0"0"-38"1,0 0-1-16,0 0 5 0,0 0-1 16,0 0-3-16,50-1 0 15,-22-5-1-15,-2-1-1 16,0-3 0-16,-7-2-7 16,-5 1-11-16,-9-2 3 15,-5 1 10-15,0 1 5 16,-11 3 0-16,-10 2 6 15,-9 4 6-15,-4 2 1 16,1 0-1-16,3 5 3 16,7 6-1-16,6 2-7 15,4 2-3-15,4 4-1 0,6 3-2 16,3 2 1-16,0 3 0 16,10-1-1-16,10 1 0 15,6-5-1-15,1-4 1 16,4-7-1-16,-1-2-10 15,0-7-25-15,1-2-36 16,-1 0-337-16</inkml:trace>
  <inkml:trace contextRef="#ctx0" brushRef="#br0" timeOffset="178044.8013">5033 6949 1811 0,'0'0'18'0,"0"0"5"16,0 0 12-16,0 0-8 15,-37-88-4-15,37 73-15 16,0 3-5-16,1 3 2 16,14 4-2-16,3 3-2 15,2 2 0-15,3 0-1 16,0 7 1-16,0 6-1 15,0 2 0-15,-5 2 0 16,-2 1 0-16,-4-3 0 16,-3-1 0-16,-3-2-1 15,-3 0-5-15,1-5-1 16,-2-2-1-16,-2-5-5 16,3 0-1-16,2-17 12 0,5-5-1 15,1-3-1-15,6 1 4 16,-2 5 5-16,0 5 11 15,-3 2 3-15,-1 4-8 16,3 1-5-16,-2 5-3 16,2 2-1-16,2 0 0 15,2 0-1-15,-3 12-1 16,4 7 1-16,-5 5-1 16,-1 3 1-16,-2 2-1 15,-1 2 0-15,-5-2 1 16,2-7-1-16,-1-4 0 0,-2-8-8 15,1-6-10-15,7-4-26 16,1 0-51-16</inkml:trace>
  <inkml:trace contextRef="#ctx0" brushRef="#br0" timeOffset="178457.2329">5783 6882 1808 0,'0'0'98'16,"0"0"-77"-16,0 0-4 0,0 0 1 15,0 0-8 1,0 0-8-16,28-21-1 0,-1 10-2 16,0 3 0-16,-3-2-8 15,-6-1-4-15,-2 0-7 16,-8 1 3-16,-8 0 10 15,0-1 4-15,-3 1 3 16,-18-2 0-16,-3 4 4 16,-1 1 6-16,0 3 9 15,3 4-8-15,4 0-3 16,7 0-4-16,0 2-1 16,2 12-2-16,2 3 1 15,1 6 2-15,3 0-2 16,3 4-1-16,0-1 0 15,0 3-1-15,13-3 0 0,7-2-1 16,2-3-7-16,4-4-9 16,2-8-22-16,3-8-28 15,5-1-76-15,-2-2-1214 16</inkml:trace>
  <inkml:trace contextRef="#ctx0" brushRef="#br0" timeOffset="179044.2299">6117 6846 450 0,'0'0'1368'0,"0"0"-1339"16,0 0-3-16,0 0 10 16,0 0-5-16,0 0-27 15,2-18-4-15,-2 32 0 0,0 5 1 16,0-2 1 0,0 2-2-16,0-4 0 0,4 0 0 15,4-4-5-15,-1-4-14 16,4-3-6-16,2-4-4 15,0 0-5-15,1-11 4 16,-1-7 30-16,-2 1 6 16,-1-1 23-16,-1 2 7 15,-1 6-5-15,-2 1 0 16,-3 5-13-16,-2 3-6 16,1 1-3-16,1 0-7 15,4 0-2-15,0 14 0 16,4 7 1-16,-1 5-1 0,-1 1 0 15,6 1 0 1,6-3 0-16,7-5 0 16,7-8-1-16,5-7-3 15,-3-5-7-15,-1 0 0 0,-2-15-1 16,-5-11-5-16,-4-7 7 16,-4-7 7-16,-6-3 2 15,-5-3 1-15,-4 0 0 16,-1 0 1-16,-4 6 3 15,-1 9 16-15,0 9-6 16,0 11-6-16,0 5-1 16,0 6-1-16,0 0-6 0,0 17-3 15,0 13 2-15,0 7 1 16,-3 1 2-16,0 4 0 16,3-2 0-16,0-1-1 15,0-5-1-15,0-4 0 16,11-7 0-16,8-7-1 15,6-10-8-15,11-6-17 16,1-3-77-16</inkml:trace>
  <inkml:trace contextRef="#ctx0" brushRef="#br0" timeOffset="179189.204">6902 6805 1936 0,'0'0'9'15,"0"0"-8"-15,0 0-1 0,0 0 5 16,0 0-5-16,122 2-8 16,-65-13-130-16</inkml:trace>
  <inkml:trace contextRef="#ctx0" brushRef="#br0" timeOffset="180286.7922">7810 6715 1810 0,'0'0'34'15,"0"0"-26"-15,0 0 20 16,0 0 5-16,0 0-12 16,0 0-16-16,-86 51-1 15,81-34-3-15,5 2-1 16,0-3 1-16,0 1-1 16,11-3 0-16,9-5-1 15,4-4-2-15,-3-5-1 16,2 0-5-16,-3 0-6 15,-7-7 7-15,3-5 3 0,-9 0 5 16,-2-2 0-16,-1 4 1 16,2 2 3-16,3-1 3 15,0 2-1-15,3 0-4 16,6-1-1-16,1 1-1 16,4-1 0-16,-1 0-1 15,-1-1 0-15,3-3-4 16,-5-5-1-16,4-5-9 15,-1-6-9-15,-1-2-3 16,0-3 3-16,-4-1 7 16,-6 5 17-16,-5 2 3 15,-6 5 21-15,0 3 11 0,-4 2 0 16,-6 4-8 0,-1 4-1-16,2 6-8 0,1 3-7 15,-5 0-3-15,-1 0-2 16,-3 15 2-16,-3 9-2 15,5 8-2-15,0 9 0 16,4 9-3-16,1 4 1 16,6 4-1-16,4 3 0 15,0 2 0-15,0-1-1 16,0-2 0-16,0-3 0 16,0-8 0-16,0-8-2 15,0-7-3-15,0-8-5 16,1-10-3-16,-1-4-2 0,2-8-8 15,2-4-31 1,-2 0-51-16</inkml:trace>
  <inkml:trace contextRef="#ctx0" brushRef="#br0" timeOffset="180431.0918">7873 7051 1878 0,'0'0'45'0,"0"0"-33"16,0 0-3-16,0 0-1 15,0 0-7-15,140-56-1 16,-46 40-1-16,18 2-45 16,10-4-144-16</inkml:trace>
  <inkml:trace contextRef="#ctx0" brushRef="#br0" timeOffset="181465.3106">9270 6520 1665 0,'0'0'91'0,"0"0"-55"16,0 0 5-16,0 0 3 16,0 0-17-16,0 0-14 15,-4-7-8-15,-2 5 1 16,-3 0-2-16,0-1-2 16,-3 3-2-16,-3 0 0 15,-2 0 0-15,-2 0 0 16,-4 0 0-16,0 0 0 15,2 5 0-15,0 1 0 16,5 2 0-16,6-2-1 16,4-1 1-16,3 1-2 0,3-1-1 15,0 1 1 1,0 0 1-16,0 0 0 0,0 3 1 16,10 2 1-16,2 2-1 15,3 1 0-15,4 2 0 16,2 1 0-16,5 3 1 15,0-1 1-15,3 1-1 16,-1 0-1-16,-4-4 1 16,-6 1-1-16,-6-4 0 15,-9 0 0-15,-3-2-1 16,0-2 0-16,-18-2 1 16,-9-2-1-16,-9-2 1 15,-4-1 0-15,-6-2 1 0,2 0-1 16,4-2 0-1,7-6 0-15,14 1 1 0,11 3 1 16,8-2 0-16,0-1-2 16,8 3-10-16,14-1-7 15,4-1-16-15,2 4-41 16,1-1-236-16</inkml:trace>
  <inkml:trace contextRef="#ctx0" brushRef="#br0" timeOffset="182163.6589">9451 6652 1827 0,'0'0'55'0,"0"0"-28"16,0 0 7-16,0 0-17 16,0 0-8-16,0 0-7 0,-19 1-1 15,19 17 0 1,0 2 1-16,0 2-2 0,17 0 2 16,10-5-2-16,7-2 1 15,7-5-1-15,2-4-5 16,-1-5-7-16,-5-1-1 15,-5 0-4-15,-7-15 1 16,-7-4 12-16,-9-2 4 16,-6-3 1-16,-3 1 8 15,0-1 3-15,-2 7-3 16,-8 4 1-16,0 4-2 16,5 4-5-16,2 2-3 15,3 3 1-15,0 0-1 16,0 0-2-16,0 0-12 15,0 0-37-15,6 0-54 0,9 0-562 16</inkml:trace>
  <inkml:trace contextRef="#ctx0" brushRef="#br0" timeOffset="182665.2513">10015 6474 1857 0,'0'0'55'15,"0"0"-28"-15,0 0-5 16,0 0-1-16,0 0-9 16,0 0-9-16,-3 1-3 15,3 22 0-15,0 7 0 0,0 1 1 16,8 0-1-16,0 3 0 16,0-4 0-16,-2-2-7 15,0-3-6-15,2-8-8 16,-2-6-5-16,-1-8-6 15,1-3 16-15,3 0 15 16,-3-9 1-16,0-5 1 16,0 1 9-16,-2-2 7 15,2 4 7-15,0 0-15 16,2 4-2-16,-2 3-2 16,3 4-2-16,4 0-1 15,1 0-1-15,0 8-1 16,1 7 0-16,0 4 0 15,-6 1 0-15,-1 1 0 16,-5-4 0-16,1-2 0 0,-4-2 0 16,0-4 0-16,-4 0 0 15,-13-6-2-15,-7 1-1 16,-6-4 1-16,-4 0-1 16,1-4-1-16,5-5 2 15,9 1 2-15,10 4 0 16,9 1-1-16,0 1-10 15,0 2-20-15,14-6-38 16,5 4-77-16</inkml:trace>
  <inkml:trace contextRef="#ctx0" brushRef="#br0" timeOffset="182953.546">10617 6459 1950 0,'0'0'13'16,"0"0"3"-16,0 0 1 16,0 0-4-16,0 0-8 15,0 0-5-15,-3 27-1 0,9 9 1 16,6 5 1-1,-3 3-1-15,-3 3 0 0,-1-2 0 16,0-4-6-16,-3-2-15 16,-2-8-6-16,0-7-29 15,0-13-86-15</inkml:trace>
  <inkml:trace contextRef="#ctx0" brushRef="#br0" timeOffset="183295.0756">10488 6595 1879 0,'0'0'39'0,"0"0"-11"15,0 0-11-15,0 0 1 16,0 0-5-16,0 0-7 16,76-32-2-16,-42 43 0 0,0 10-3 15,0-1-1-15,1 6 0 16,-2 1 0-16,-3-1 0 15,-7-4-3-15,-8-1-9 16,-4-8-2-16,-5-3 1 16,-6-4 7-16,0-6-7 15,0 0-3-15,0-2 16 16,-3-16 3-16,3-10-1 16,0-8 1-16,18-5 0 15,12 2-1-15,1 8-2 16,0 9 0-16,-2 12-5 0,-4 5-22 15,0 5-26 1,0 0-32-16,2 3-125 0</inkml:trace>
  <inkml:trace contextRef="#ctx0" brushRef="#br0" timeOffset="183745.1161">11264 6638 1786 0,'0'0'36'16,"0"0"-10"-16,0 0 1 0,0 0-4 15,0 0-1 1,0 0-6-16,-66-48-4 0,46 48-4 16,-1 0-3-16,1 0 2 15,3 12-4-15,0 5-2 16,6 4 1-16,1 2-2 15,1 0 1-15,8-1-1 16,1-2 0-16,0-5 0 16,3-1-1-16,12-7-5 15,2-4-1-15,2-3 2 16,-1 0-3-16,1-5 2 16,-2-11 3-16,-4-2 3 15,-1-2 1-15,-3 2 0 16,-2 2 5-16,0 7 2 15,-4 2-3-15,1 6 2 0,-4 1-4 16,4 0-3-16,1 8-2 16,2 6 1-16,1 6 1 15,-2 1 0-15,1-3 0 16,-2-2 0-16,2-4-5 16,8-1-20-16,3-11-47 15,9 0-43-15</inkml:trace>
  <inkml:trace contextRef="#ctx0" brushRef="#br0" timeOffset="184178.8758">11551 6414 1843 0,'0'0'61'16,"0"0"-28"-16,0 0-12 15,0 0-1-15,0 0-4 16,0 0-10-16,-34-23-6 15,32 45 0-15,2 10 0 16,0 4 0-16,0 3 2 16,0 2-2-16,2 0 0 15,2-2 0-15,0-1-2 16,0-10-10-16,-4-6-7 16,1-9-2-16,-1-9-7 15,0-4-1-15,2 0 17 16,1-18 10-16,5-5-3 0,3-5 5 15,4 1 6-15,-2-2 8 16,5 7 6-16,-4 4-3 16,-3 4-7-1,0 7 0-15,-2 5-2 0,-1 2-2 16,0 0-2-16,3 3-4 16,1 15 0-16,0 7 0 15,0 3 0-15,-4-2 1 16,0 0-1-16,-2-6 0 15,0-4 0-15,-1-6-3 16,0-2-9-16,6-8-19 16,-2 0-73-16</inkml:trace>
  <inkml:trace contextRef="#ctx0" brushRef="#br0" timeOffset="184607.2092">12006 6654 1876 0,'0'0'47'0,"0"0"-32"16,0 0-8-16,0 0 5 16,0 0-6-16,0 0-4 15,40-6-2-15,-16 4 0 16,-3-4 0-16,-5 1-5 15,-1-6 0-15,-6 2-1 0,-6-4 1 16,-3-1 5-16,0 0-1 16,-10 0 1-16,-11 1 1 15,-6 3 0-15,0 4 1 16,5 1 3-16,2 5-1 16,3 0-2-16,4 0-1 15,2 13 0-15,-1 6 0 16,3 4 2-16,1 3-1 15,5 2 0-15,3 0 0 16,0-3-2-16,3-2 1 16,15-2-1-16,8-6 0 15,5-2-4-15,2-7-8 0,3-6-12 16,1 0-26 0,-1-3-47-16,-2-11-495 0</inkml:trace>
  <inkml:trace contextRef="#ctx0" brushRef="#br0" timeOffset="184975.5026">12287 6646 1765 0,'0'0'76'16,"0"0"-33"-16,0 0-6 15,0 0-6-15,0 0-15 16,0 0-6-16,0-14-8 16,0 14-2-16,0 8-1 15,1 6 1-15,5 3 0 16,3-2 0-16,-2-2 0 0,1-2-2 15,2-5-5-15,1-1 2 16,1-5 0-16,1 0 2 16,0 0 2-16,4-13 1 15,-1-2 0-15,2-2 0 16,-4 1 0-16,-1 4 1 16,-4 2 1-16,-4 7 1 15,1 0 2-15,-1 3-3 16,0 0-1-16,2 0 0 15,-1 6-1-15,2 9-1 16,0 2 1-16,-3-1 1 16,3 0-1-16,1-3 0 15,4-1 0-15,4-2-2 0,6-7-12 16,6 0-29-16,6-3-89 16</inkml:trace>
  <inkml:trace contextRef="#ctx0" brushRef="#br0" timeOffset="185462.8456">13076 6638 1831 0,'0'0'48'15,"0"0"-10"-15,0 0-11 16,-81-64-13-16,54 57 0 15,3 5-5-15,1 2-3 0,2 0-5 16,5 14 0-16,0 5 1 16,7 2-2-16,3 1 0 15,6 2 0-15,0-3 0 16,3-4-1-16,16-5-5 16,6-4-3-16,10-6-3 15,1-2 1-15,0-1-4 16,-3-19-2-16,-2-8 13 15,-3-10 4-15,-5-5 0 16,-4-11 0-16,-8-6 2 16,-7-4 11-16,-4 5-5 15,0 8-1-15,-13 15 0 0,-1 14-2 16,4 14-2-16,-1 8-2 16,-1 0-1-16,-1 25-1 15,-1 13 1-15,4 11 2 16,4 9-1-16,6 1 1 15,0 2-1-15,9-5 1 16,8-5-1-16,3-7 0 16,3-13-1-16,3-6-2 15,3-14-12-15,-2-10-43 16,10-1-239-16</inkml:trace>
  <inkml:trace contextRef="#ctx0" brushRef="#br0" timeOffset="186464.9112">14185 6500 1823 0,'0'0'60'16,"0"0"-44"-16,0 0 19 15,0 0-14-15,0 0-10 16,0 0-5-16,0 0-3 16,0 0-1-16,44 0-2 15,18 0 1-15,16 0 0 16,6 0-1-16,0 0 0 16,-4 6 1-16,-6 0-1 15,-13 2 0-15,-13-3 0 16,-15-1 1-16,-14-2-1 0,-13-1 0 15,-3-1-1-15,-3 0 1 16,0 0-2-16,0 0 0 16,0 0-3-16,-6-10-9 15,-7-3-28-15,-2-1-29 16,0 2-206-16</inkml:trace>
  <inkml:trace contextRef="#ctx0" brushRef="#br0" timeOffset="186795.5067">14660 6310 1825 0,'0'0'35'0,"0"0"0"0,0 0 6 16,0 0-20-1,0 0-8-15,0 0-6 0,-14-13-4 16,23 13-3-16,12 12 0 15,11 6 4-15,8 5 1 16,4 2-1-16,2 2-2 16,1 1-1-16,-8-1 0 15,-10 2-1-15,-8-3 0 16,-12 1 0-16,-7 1 0 16,-2 0 0-16,-6 1 1 15,-17-1-1-15,-5-1 0 16,-5-1 0-16,-6-3-5 0,2-2-8 15,4-6-8 1,9-5-19-16,10-5-64 0</inkml:trace>
  <inkml:trace contextRef="#ctx0" brushRef="#br0" timeOffset="187343.101">15689 6399 1870 0,'0'0'59'0,"0"0"-48"16,0 0 3-16,0 0 3 16,-79-12-8-16,60 19-4 15,8 8-3-15,1 4-1 16,4 5 0-16,6 2-1 15,0 4 1-15,3 1 0 0,20 3-1 16,10-3 1-16,8-1-1 16,6-10-1-16,2-6-2 15,-5-8 0-15,-6-6 0 16,-6 0 2-16,-5-12 1 16,-7-10 0-16,-4-4 2 15,-10-4-2-15,-6-5 5 16,0-1 0-16,-25-1 0 15,-11 6-4-15,-7 6-1 16,-1 8 0-16,0 10 0 16,9 7-4-16,8 0-8 15,10 8-3-15,11 11-12 16,6 0-44-16,0-2-64 16</inkml:trace>
  <inkml:trace contextRef="#ctx0" brushRef="#br0" timeOffset="187741.4113">16173 6464 1882 0,'0'0'19'0,"0"0"-5"15,0 0 15 1,0 0-15-16,0 0-9 0,0 0-3 16,-54 70 1-16,54-48 0 15,2 0-1-15,13 1-1 16,7-3 0-16,4-1-1 16,7-5 0-16,-2-5 0 15,0-7-1-15,-1-2-1 16,-3 0-2-16,-6-5 3 15,-4-10 1-15,-9-6 2 16,-6 1-1-16,-2-5 3 16,-3 0-1-16,-21-1-2 0,-6-2-1 15,-1 4 0 1,4 7-1-16,7 11-6 16,4 6-7-16,6 0-27 0,1 6-80 15</inkml:trace>
  <inkml:trace contextRef="#ctx0" brushRef="#br0" timeOffset="188221.6558">16681 6440 1815 0,'0'0'65'0,"0"0"-48"16,0 0 16-16,0 0-13 15,0 0-12-15,0 0-6 16,-71 0-1-16,63 19 0 15,1 6 0-15,6 2 2 16,1 1-2-16,0 3-1 16,19-2 0-16,7-2 1 15,5-4 0-15,5-5-1 16,6-6 0-16,2-9-2 16,0-3-2-16,-5 0-1 15,-9-17 0-15,-10-5 3 0,-11-4 2 16,-9-1 2-16,0-3 1 15,-19-2-1-15,-18 0 0 16,-5 2-2-16,-2 4 0 16,3 11 0-16,8 9-2 15,6 6-9-15,9 1-33 16,3 15-42-16,11-2-692 16</inkml:trace>
  <inkml:trace contextRef="#ctx0" brushRef="#br0" timeOffset="188873.4086">17316 6423 1169 0,'0'0'676'16,"0"0"-642"-16,0 0-4 15,0 0 2-15,-86-6-20 0,66 12-9 16,2 10 1-16,3 4 1 16,5 4-2-16,5 2-2 15,5 4 0-15,0 1 0 16,8 0 0-16,13-3-1 16,4-1 0-16,9-6 1 15,4-5-1-15,2-7-1 16,2-7-2-16,-5-2-1 15,-4-1 3-15,-5-16 0 16,-7-6 1-16,-7-5 1 16,-10-6 0-16,-4-4 5 15,-1 0-3-15,-22 2 1 16,-2 8-2-16,-11 9 0 16,-3 10-2-16,-3 9-4 15,-1 0-20-15,10 6-63 0</inkml:trace>
  <inkml:trace contextRef="#ctx0" brushRef="#br0" timeOffset="192811.3381">7883 7952 1730 0,'0'0'41'0,"0"0"-1"15,0 0-6-15,0 0-7 16,0 0-6-16,0 0-9 15,0 0-1-15,-18-7 1 16,8 7-5-16,-7 0-3 16,0 11 3-16,-7 5-4 15,1 4-1-15,0 3 2 16,2 5-1-16,0 2-2 0,9-1 0 16,3 1 1-16,7-2 0 15,2-1 0-15,8-1-1 16,19-6 0-16,7-1 0 15,11-2 0-15,6-7-1 16,1-4 1-16,-4-6-1 16,1 0 0-16,-8-3 0 15,-4-13 1-15,-11-4-1 16,-8-5 1-16,-6-5 0 16,-12-7 1-16,0-5 0 15,-22-7-1-15,-13-1 0 16,-8 7-1-16,-2 6 1 0,5 15-1 15,4 13-3 1,6 9-11-16,7 3-7 0,4 20-32 16,6 5-69-16</inkml:trace>
  <inkml:trace contextRef="#ctx0" brushRef="#br0" timeOffset="193335.1335">8411 7943 1865 0,'0'0'37'0,"0"0"-2"16,0 0-14-16,0 0-4 15,0 0-8-15,0 0-5 0,0-3-4 16,0 21 1-16,0 10-1 16,0 6 6-16,-8 4-3 15,8 2-2-15,-1 0 1 16,1-4-1-16,0-2-1 16,0-4 0-16,1-3 0 15,7-7 1-15,-5-5-1 16,2-4 0-16,-4-5-1 15,1-3-2-15,-2-1-1 16,0-2-2-16,1 0 0 16,1 0 1-16,2 0-4 15,4-5-11-15,2-6-62 16,1-2-208-16</inkml:trace>
  <inkml:trace contextRef="#ctx0" brushRef="#br0" timeOffset="193921.7187">8848 7989 1748 0,'0'0'97'15,"0"0"-84"-15,0 0 8 16,0 0 8-16,-80-6-2 16,66 15-19-16,1 10-4 15,1 5-1-15,6 4-1 16,0 2 0-16,6-1 0 16,0 0-1-16,1 2 0 0,18-5-1 15,10-3 1-15,7-4 0 16,7-4-1-16,2-8 0 15,-2-5-1-15,-5-2-2 16,-7-4-2-16,-7-13 3 16,-8-7 1-16,-4-6 1 15,-10-4 0-15,-2-3 4 16,-14-7-4-16,-15 0 1 16,-7 7-1-16,-3 6 1 15,3 13-1-15,5 14-1 16,7 4 0-16,3 0-4 15,9 14-23-15,3 4-30 0,9 6-34 16,0-2-1043-16</inkml:trace>
  <inkml:trace contextRef="#ctx0" brushRef="#br0" timeOffset="194393.0853">9400 7965 1837 0,'0'0'48'0,"0"0"-28"15,0 0 5-15,0 0-7 16,0 0-9-16,0 0-6 16,-88 27 0-16,79 1-1 15,2-1 0-15,5 4 0 16,2-2-1-16,3-1 0 16,18 0 0-16,13-4-1 15,7-3 0-15,2-3 0 16,3-11 0-16,-4-2-2 0,0-5-2 15,-4 0 2-15,-4-12 1 16,-5-8 1-16,-5-7 0 16,-12-3 1-16,-7-5 1 15,-5-9 0-15,-8-3 0 16,-20 1-1-16,-10 6 0 16,-6 11-1-16,-1 13 0 15,3 10-2-15,0 6-12 16,10 1-41-16,8 18-225 15</inkml:trace>
  <inkml:trace contextRef="#ctx0" brushRef="#br0" timeOffset="197145.212">7928 8778 1755 0,'0'0'44'0,"0"0"-17"16,0 0 6-16,0 0-7 15,0 0-5-15,0 0-11 16,0 0-5-16,-61-7 6 15,41 21-1-15,1 2-2 16,0 4-4-16,1 2 0 0,3 7 1 16,2-1-2-16,5 3-1 15,3-1-1-15,5 1 0 16,1-4 0-16,17 0-1 16,8-3 1-16,9-4-1 15,3-9 0-15,5-6 0 16,2-5 0-16,-3-7 0 15,-6-14-3-15,-5-4 1 16,-10-7 2-16,-10-2 0 16,-11-4 1-16,0-3 0 15,-19-1-1-15,-16 1 0 16,-5 5 1-16,-1 12-1 0,0 9 0 16,15 11 0-1,4 4-3-15,9 7-11 16,8 12-30-16,5 3-48 0,5-1-879 15</inkml:trace>
  <inkml:trace contextRef="#ctx0" brushRef="#br0" timeOffset="197619.2452">8396 8788 1875 0,'0'0'23'15,"0"0"-6"-15,0 0 11 16,0 0-16-16,0 0-7 15,0 0-1-15,-63 47 0 16,58-21-1-16,3 4-1 16,2 1 0-16,0-1-2 15,9-4 0-15,9-2 1 0,6-5-1 16,6-4 0 0,4-6 0-16,2-8 0 0,1-1-2 15,-1-3-4-15,-5-12 0 16,-2-5 2-16,-10-4 2 15,-8-4 2-15,-10-3 0 16,-1-1 1-16,-8-3 0 16,-15 3-1-16,-10 3 1 15,-6 7-1-15,-1 8 0 16,7 10 0-16,3 4-7 16,11 4-17-16,5 13-42 15,11 4-83-15</inkml:trace>
  <inkml:trace contextRef="#ctx0" brushRef="#br0" timeOffset="198127.9063">8875 8844 1836 0,'0'0'30'15,"0"0"-9"-15,0 0 11 0,0 0-6 16,0 0-18-16,0 0-4 15,-77 42 0-15,64-17 1 16,6-1-2-16,4 2 0 16,3 0-3-16,0 1 1 15,18-1-1-15,9-1 0 16,8-1 1-16,9-6-1 16,-1-8 0-16,0-6-1 15,1-4-4-15,-8-3 2 16,-8-16 0-16,-6-7 2 15,-11-2 1-15,-5-5 0 16,-6-3 0-16,-9-3 0 16,-20 0 2-16,-11 1 0 15,-6 6-2-15,-2 11 0 0,7 6 0 16,7 11 0-16,12 4-2 16,9 3-17-16,8 14-32 15,5 0-21-15,0 0-355 16</inkml:trace>
  <inkml:trace contextRef="#ctx0" brushRef="#br0" timeOffset="198586.1974">9429 8780 1857 0,'0'0'35'0,"0"0"-27"15,0 0 15-15,0 0-1 16,0 0-15-16,-83 36-2 15,73-10-2-15,4 6-3 16,6 0 1-16,0 2 0 0,3-1 0 16,21-4-1-16,6-7 0 15,7-4 0-15,5-7-2 16,4-8-1-16,-3-3-3 16,0-3 0-16,-5-18 1 15,-7-3 3-15,-7-6 2 16,-13-1 0-16,-11-5 9 15,-5-3 1-15,-28-2-6 16,-13 1 1-16,-5 7-1 16,-4 14 0-16,4 13-4 15,5 6-1-15,9 11-25 16,11 10-245-16</inkml:trace>
  <inkml:trace contextRef="#ctx0" brushRef="#br0" timeOffset="199742.9951">7391 9382 1637 0,'0'0'73'15,"0"0"-41"-15,0 0 3 16,0 0 11-16,-83 8-13 16,80-6-8-16,1 0-14 15,2-2-5-15,5 5-3 16,26 1 2-16,27 0 16 15,33 1-5-15,34 0-10 16,35-1-3-16,31 3-1 16,27-1-1-16,28 2 0 15,22 1 0-15,13-1-1 0,9 0 1 16,0-3-1-16,-13 0 0 16,-21-1 0-16,-36 0 0 15,-42 2 0-15,-47-3 0 16,-46-2 0-16,-38-3 0 15,-28 1 0-15,-17-1 6 16,-2 0 2-16,0 0-3 16,0 0-3-16,-7 3-1 15,-8 2-1-15,-1 1 1 16,2 1-1-16,1-1 0 16,4-1-6-16,1-5-31 15,0 0-130-15</inkml:trace>
  <inkml:trace contextRef="#ctx0" brushRef="#br0" timeOffset="200969.5041">7870 9892 1446 0,'0'0'347'16,"0"0"-335"-16,0 0 6 16,0 0 11-16,-82 58 1 15,68-36-18-15,3 3-3 16,3 4 2-16,8 2-6 0,0-2 3 15,0-2-1 1,21 0-5-16,10-5 0 0,8-2 0 16,10-7 0-16,7-9-1 15,0-4-1-15,-4-1 1 16,-4-16 0-16,-11-4-1 16,-9-4 0-16,-9-4 2 15,-12-5 1-15,-7-4 1 16,-9-2-2-16,-24-3-1 15,-11 6 0-15,-9 6-1 16,0 9 0-16,5 8 0 16,9 11 0-16,15 3-1 15,9 0-7-15,11 17-23 16,4 3-17-16,3-4-41 16</inkml:trace>
  <inkml:trace contextRef="#ctx0" brushRef="#br0" timeOffset="201351.4007">8455 9839 1822 0,'0'0'104'0,"0"0"-92"16,0 0-9-16,0 0 4 15,0 0 3-15,0 0-8 16,0 49 8-16,1-18-5 16,4 6-2-16,-1-3 1 15,3 2-2-15,-2-5-2 16,1-2 1-16,-3-5 0 15,1-2-1-15,1-7 0 16,-2-3 0-16,1-5 0 16,-2-4-1-16,-2-1-3 15,0-2-2-15,3 0-4 16,0 0-5-16,3-2-27 0,4-8-104 16</inkml:trace>
  <inkml:trace contextRef="#ctx0" brushRef="#br0" timeOffset="201836.7688">8872 9914 1857 0,'0'0'21'16,"0"0"-9"-16,0 0 14 15,0 0 0-15,-82 17-19 16,76 3-4-16,5 4 1 15,1 4-2-15,0 0 0 16,13-2-2-16,11 1 2 16,11-4-2-16,7-4 1 15,2-5-1-15,-2-5 0 0,-4-9-2 16,-8 0-2 0,-2 0 1-16,-8-17 1 0,-5-5 1 15,-8-2 1-15,-7-8 1 16,0-1 0-16,-12-1 1 15,-16 0-1-15,-8 8-1 16,1 5 0-16,3 8 0 16,7 12 0-16,10 1-4 15,6 2-21-15,3 14-29 16,6-2-47-16</inkml:trace>
  <inkml:trace contextRef="#ctx0" brushRef="#br0" timeOffset="202745.3781">9457 9885 1645 0,'0'0'102'0,"0"0"-79"16,0 0 13-16,0 0-4 15,0 0-7-15,0 0-9 16,0-4-3-16,0 4-1 16,0 0-3-16,0 0-1 0,-3 0-4 15,-5 0-1-15,-2 0 0 16,0 11 6-16,-1 3-4 15,-1 2-2-15,5 4 1 16,1 3-1-16,3 2-1 16,3 2 1-16,0-1-3 15,7-1 3-15,15-3-3 16,7-2 0-16,4-3 1 16,4-4-1-16,2-4 0 15,-2-7 0-15,0-2 0 16,-4 0 1-16,-2-9-1 15,-2-11 1-15,-8-3 0 16,-3-5 0-16,-12-5 1 0,-6-5 0 16,-9-2-1-16,-23-1 0 15,-8 3-1-15,-5 12-1 16,2 10 1-16,0 15-2 16,6 1-16-16,7 11-48 15,9 14-321-15</inkml:trace>
  <inkml:trace contextRef="#ctx0" brushRef="#br0" timeOffset="203482.9633">7148 10487 1724 0,'0'0'44'16,"0"0"-43"-16,0 0-1 16,0 0 23-16,0 0 8 15,0 0-10-15,116 21 10 16,-16-12-12-16,32 0-5 16,22 1-2-16,20-1-5 15,19 1-4-15,12-2-3 0,15 2 1 16,10-1-1-1,0-1 1-15,-6 1 0 16,-6-2-1-16,-17-1-1 0,-24 0 1 16,-30 0-1-16,-32 1-1 15,-35-1-7-15,-31 0-16 16,-23 0-24-16,-16-1-34 16,-10-2-342-16</inkml:trace>
  <inkml:trace contextRef="#ctx0" brushRef="#br0" timeOffset="203907.137">7325 10760 1690 0,'0'0'29'16,"0"0"-29"-16,0 0 0 15,0 0 5-15,0 0 28 16,0 0 11-16,163 26-27 16,-44-26-10-16,27 0 5 15,27 0-3-15,20 0-7 16,16 0 0-16,10 2 0 0,2 3 4 15,-9 2 0 1,-16 3 3-16,-20-6-6 0,-25 1 2 16,-29-2 2-16,-31-1 4 15,-34-2 4-15,-23 0-3 16,-20 0 1-16,-13 0-3 16,-1 2-1-16,0-2 0 15,0 1-7-15,0-1-1 16,0 0-1-16,-1 0-1 15,-2 0-18-15,0-5-75 16</inkml:trace>
  <inkml:trace contextRef="#ctx0" brushRef="#br0" timeOffset="208423.6969">11156 9983 1539 0,'0'0'75'16,"0"0"-23"-16,0 0-6 16,0 0-2-16,0 0-9 15,0 0-16-15,0 0-4 0,0-3 4 16,0 3-2-16,0-2 3 16,0 2-5-16,-2-1-7 15,-2-1-2-15,1 2 0 16,-3 0 1-16,3 0-1 15,-1 0-3-15,0 0 2 16,3 0-3-16,-1 0 1 16,2 0-2-16,0 0 0 15,0 0 0-15,0 0 1 16,0 0-2-16,17 0 0 16,8 0 1-16,15 0 0 15,7 0 0-15,11 0-1 16,8-5 0-16,5 2 1 0,-2-2-1 15,-10 1 0 1,-10-3-1-16,-14 4 1 0,-14-1 0 16,-9 1 1-16,-8 1 2 15,-4 2 3-15,0 0 0 16,0 0-2-16,0 0-3 16,0 0-1-16,0 0-1 15,0 0 0-15,0 0 0 16,-4 0-2-16,-2 0-7 15,-3 3-7-15,1 2-17 16,1-4-28-16,-4-1-86 16</inkml:trace>
  <inkml:trace contextRef="#ctx0" brushRef="#br0" timeOffset="208933.0637">11494 9786 1526 0,'0'0'257'16,"0"0"-229"-16,0 0 2 15,0 0 11-15,0 0-6 16,0 0-15-16,-3-9-13 16,3 9-2-16,0 0-1 15,0 0-3-15,10 0 0 16,12 5 0-16,8 6-1 15,4 2 2-15,4 0 0 16,3 3-1-16,2 0 0 0,-1-1 0 16,-3 0-1-1,-8-3 0-15,-7 1 0 0,-9 0 0 16,-9 2 0-16,-6 1 0 16,0 2 0-16,-15 3 0 15,-14 1 1-15,-6 3-1 16,-4-1 0-16,0 0 0 15,2-2-8-15,9 1-11 16,7-3-25-16,12-4-30 16,9-5-519-16</inkml:trace>
  <inkml:trace contextRef="#ctx0" brushRef="#br0" timeOffset="211713.4216">12527 9736 1851 0,'0'0'39'0,"0"0"-24"15,0 0 10-15,0 0-12 16,0 0-10-16,0 0-2 16,0 0-1-16,0 50 4 15,0-25 0-15,0-1-1 16,-3 2 0-16,0 3 1 16,-2 0-2-16,-1-1 0 15,2-3-2-15,1 0 1 16,1-6-1-16,2-4 0 15,0-6 0-15,0-2 0 16,0-4 0-16,0-3 0 16,0 0-1-16,0 0-8 15,3-10-22-15,7-7-71 16,-2-5-1150-16</inkml:trace>
  <inkml:trace contextRef="#ctx0" brushRef="#br0" timeOffset="212107.0601">12527 9729 1834 0,'0'0'51'16,"0"0"-38"-16,0 0 1 15,0 0 4-15,0 0-14 0,0 0 3 16,34 54 1-1,-9-29-3-15,2 3-1 16,4 0-3-16,2 1-1 16,0-3 0-16,0-1 1 0,-6-7-2 15,0-2 1-15,-10-7 0 16,-5-2 0-16,-4-7 0 16,-2 0 0-16,0 0 0 15,-2-11 2-15,2-8-2 16,-2-9 3-16,0-6 1 15,-4-4 0-15,0-1 0 16,0 3 2-16,-2 4 0 16,-5 8-5-16,-1 9 1 15,4 7-2-15,-1 4 0 0,4 4-5 16,1 0-18-16,0 6-45 16,0 8-99-16</inkml:trace>
  <inkml:trace contextRef="#ctx0" brushRef="#br0" timeOffset="212543.1857">13051 9815 1855 0,'0'0'49'0,"0"0"-42"16,0 0-2-16,0 0 12 16,0 0-3-16,0 0-10 15,-40 57-3-15,40-34 2 16,0 1-3-16,3 1 1 15,14-4-1-15,9-5 0 16,3-5 0-16,2-6 0 16,-1-5 0-16,-4 0-1 15,-7-7 0-15,0-10 0 16,-10-5 1-16,-7 1 1 0,-2-4 1 16,-8-2 0-16,-16 4 0 15,-1 4-1 1,3 8-1-16,4 7 0 0,4 4-1 15,4 0-8-15,7 11-39 16,3 1-84-16</inkml:trace>
  <inkml:trace contextRef="#ctx0" brushRef="#br0" timeOffset="213033.1454">14103 9868 1876 0,'0'0'58'0,"0"0"-49"15,0 0-1-15,0 0 0 16,0 0-3-16,0 0-5 0,39-7 0 16,-11 7 0-16,2 0 0 15,0 0-2 1,-2 0-1-16,-2 0-2 0,-9-6 0 16,-9-5 4-16,-8-1 1 15,0-3 0-15,-18-1 0 16,-7 1 0-16,-6 3 1 15,1 3 0-15,4 1 4 16,5 6-2-16,7 2 2 16,3 0-2-16,3 0-2 15,2 12 0-15,2 7 0 16,4 6-1-16,0 3 2 16,6 4-2-16,11-1 0 15,6-2 0-15,6-2 0 16,5-3-6-16,8-6-14 0,2-4-47 15,0-11-128-15</inkml:trace>
  <inkml:trace contextRef="#ctx0" brushRef="#br0" timeOffset="213415.7003">14563 9849 1835 0,'0'0'54'16,"0"0"-14"-16,0 0-14 15,0 0-10-15,0 0-10 16,0 0-6-16,0-5-1 16,0 22 1-16,11 3 1 15,0 1-1-15,0-4 0 16,3 0 0-16,-2-3-7 16,0-8-9-16,2-1-5 0,-1-5-15 15,3 0 2-15,2-14 5 16,2-8 29-16,1-3 1 15,1 0 23-15,-2-1 8 16,2 4-9-16,-3 5 4 16,-5 4-13-16,-1 5-8 15,-1 8 0-15,-2 0-4 16,1 0-2-16,4 8 0 16,-5 10 0-16,0 2 0 15,0 0 0-15,-4 0 0 0,2-1-1 16,1-2-7-1,2-3-8-15,4-3-32 0,1-8-50 16</inkml:trace>
  <inkml:trace contextRef="#ctx0" brushRef="#br0" timeOffset="214043.0256">15463 9841 1350 0,'0'0'356'0,"0"0"-301"15,0 0-2-15,0 0-24 16,0 0-2-16,0 0 2 15,-32-52-3-15,11 46-9 16,-6 0-6-16,-1 5-6 16,1 1 2-16,3 0-5 15,0 0 0-15,6 13-2 16,2 4 1-16,2 4-1 16,10-1 0-16,4 1 1 15,0-3 0-15,18-4-1 16,8-3-1-16,7-5 0 15,2-4-7-15,0-2-1 0,-3-7-1 16,-2-12 5-16,-6-10 2 16,-1-5 2-16,-6-10 1 15,-8-9 1-15,0-4-1 16,-9-2 4-16,0 6 3 16,0 7 1-16,-5 17-1 15,-2 12 5-15,4 6-6 16,0 8 1-16,3 3-2 15,0 0-5-15,0 20-4 16,0 14 4-16,0 15 0 16,7 2 1-16,5 5-1 15,-3-3 1-15,0-5-1 16,0-4 0-16,-5-6 0 0,-1-6 0 16,0-5 0-16,-1-7 0 15,-1-8 0-15,3-4 0 16,-3-7-1-16,4-1-2 15,5 0-10-15,1 0-20 16,8-10-196-16</inkml:trace>
  <inkml:trace contextRef="#ctx0" brushRef="#br0" timeOffset="215017.1586">16842 9726 1704 0,'0'0'66'15,"0"0"-40"-15,0 0 3 16,0 0 5-16,0 0-14 16,0 0-8-16,-87-27 2 15,66 27-1-15,-1 0 1 16,0 0-6-16,0 11-5 16,2 0-1-16,1 3 1 15,0 4-3-15,3 1 1 0,6 6-1 16,7 0 1-1,3 2-1-15,1-1 1 0,22-4 0 16,12 0-1 0,9-5 1-16,8-2 0 0,4-5 0 15,-5-4-1-15,-5-6 0 16,-11 0 0-16,-10 0 0 16,-8 0 1-16,-6 0-1 15,-2 0-2-15,-3-7-13 16,1-2-35-16,-2-1-42 15</inkml:trace>
  <inkml:trace contextRef="#ctx0" brushRef="#br0" timeOffset="215609.3032">17501 9791 1763 0,'0'0'65'15,"0"0"-45"1,0 0 9-16,0 0 1 0,-107-42-5 16,75 39-14-16,3 0-6 15,1 3-1-15,3 0-1 16,6 0-1-16,4 4-1 16,3 9-1-16,3-1 1 15,4 2 0-15,2 0-1 16,3 1 0-16,0 2 0 15,8-5 0-15,11 2 0 16,4-4 0-16,7-3 0 16,-2-4-4-16,-3-3-2 15,-2 0 4-15,-8 0-1 16,-2-6 3-16,-4-5 0 0,-1 1 1 16,-2 1-1-16,-1 2 5 15,0 4 3-15,-4 1 0 16,2 0-2-16,-1 2-2 15,2 0-2-15,4 0-2 16,5 7 0-16,4 5 0 16,2 5 1-16,2 0-1 15,0 2 0-15,3-4 0 16,-2-2-2-16,5-2-13 16,-3-8-29-16,0-3-73 15</inkml:trace>
  <inkml:trace contextRef="#ctx0" brushRef="#br0" timeOffset="216008.1688">17798 9714 1839 0,'0'0'49'15,"0"0"-21"-15,0 0-5 16,0 0-7-16,0 0-10 0,79-10-2 16,-52 25 0-1,-2 6 0-15,0-1-3 0,-1 5-1 16,-4 0 1-16,-4 0-1 16,-4-2 0-16,-5-3-2 15,-5-4-4-15,-2-3-2 16,0-6 2-16,-12-6 1 15,0-1 3-15,0 0 2 16,6-10 1-16,6-10 0 16,0-4 1-16,2-2-1 15,14 1-1-15,1 6 2 16,2 5-1-16,-1 6-1 16,-3 4-1-16,1 4-4 15,-2 0-28-15,-3 0-52 16,3 4-359-16</inkml:trace>
  <inkml:trace contextRef="#ctx0" brushRef="#br0" timeOffset="216415.4966">18318 9723 1902 0,'0'0'31'15,"0"0"-16"-15,0 0-4 16,0 0 2-16,0 0-10 0,0 0-3 16,44 34 2-16,-20-15-2 15,-4 2 0-15,0 0 0 16,-5-1 0-16,-4-2 0 15,-2-5-2-15,-4-1-7 16,-4-7 1-16,-1-3 0 16,0-2 1-16,0 0 7 15,2-10 3-15,3-9-2 16,3-5-1-16,3-5 2 16,2 6 0-16,2 3-1 15,-1 6 0-15,-2 5-1 16,-1 2 0-16,-1 6-5 15,-3 1-31-15,1 0-46 0,-3 0-331 16</inkml:trace>
  <inkml:trace contextRef="#ctx0" brushRef="#br0" timeOffset="217013.5272">18772 9687 1880 0,'0'0'26'0,"0"0"-4"0,0 0-2 16,0 0-13-16,0 0-4 16,0 0-1-16,-29 59 0 15,29-33 0-15,8-1-2 16,13 0 1-16,3-3-1 15,1-7-5-15,4-3-10 16,-3-8-4-16,0-4 2 16,-4 0 5-16,-1-11 12 15,-6-6 1-15,-1-3 9 16,-4-3 19-16,-6 1-11 16,-1 2-5-16,-1 4 0 15,-2 6 1-15,0 5-2 16,0 3 2-16,0 2-4 0,0 0-10 15,1 9 0-15,-1 18-2 16,0 11 2-16,0 8 0 16,0 5 1-16,-9 7-1 15,-4 5 0-15,1 5 0 16,1 4-1-16,4-1 1 16,-1-6-2-16,-4-9-5 15,-6-12 1-15,-3-13 2 16,-1-12 0-16,0-14 1 15,0-5-1-15,1-8 4 16,4-22 1-16,7-15 0 16,10-10 1-16,0-8-1 15,12-3 1-15,15 3 1 16,2 1-2-16,6 9 1 0,2 8-2 16,5 14 0-16,-3 11-8 15,0 15-21-15,0 5-27 16,0 0-562-16</inkml:trace>
  <inkml:trace contextRef="#ctx0" brushRef="#br0" timeOffset="220629.1793">1101 11729 1786 0,'0'0'91'15,"0"0"-70"-15,0 0 1 16,0 0 2-16,0 0-12 16,0 0-10-16,0 0-2 15,0 0 0-15,0 58 0 16,0-26 2-16,0 4 1 15,0-2-2-15,3 2 1 16,0-1-1-16,-3-2 0 0,3-4-1 16,-3-3 0-1,0-6 0-15,3-8 0 63,-3-4-1-63,1-3-2 0,-1-4-3 0,0-1-8 0,0 0-14 0,0 0-16 0,0-12-178 0</inkml:trace>
  <inkml:trace contextRef="#ctx0" brushRef="#br0" timeOffset="220870.8931">831 11679 1867 0,'0'0'39'16,"0"0"-28"-16,0 0 6 16,0 0-5-16,0 0-8 15,82-19-4-15,-25 18 0 16,13 1 0-16,4 0-1 16,1 0-18-16,0 0-54 15,-8 0-222-15</inkml:trace>
  <inkml:trace contextRef="#ctx0" brushRef="#br0" timeOffset="221506.964">1628 11904 1724 0,'0'0'107'15,"0"0"-79"-15,0 0 2 16,-82-28 2-16,62 27-6 16,0 1-17-16,3 0-6 15,-1 0 1-15,7 6-1 16,1 7-1-16,3 2-1 15,2 2-1-15,2 0 0 16,3 2 0-16,0-5 0 0,3 0-1 16,12-3 0-1,3-4-7-15,3-4-5 0,1-3 0 16,0 0-16-16,-1 0-3 16,-7-6 5-16,-1-5 22 15,-5 3 5-15,-5 1 3 16,-2 1 12-16,-1 3 19 15,0 0-1-15,0 2-14 16,0 1-8-16,0 0-5 16,0 0-4-16,3 0-2 15,2 0-2-15,5 10 0 16,2 4 2-16,3-1 0 16,3-4 0-16,3-4-4 15,1-4-17-15,3-1-38 0,1-6-98 16</inkml:trace>
  <inkml:trace contextRef="#ctx0" brushRef="#br0" timeOffset="221807.1474">1896 11621 1791 0,'0'0'116'15,"0"0"-82"-15,0 0-17 16,0 0-1-16,0 0 4 15,0 0-11-15,-22-35-7 16,22 38-2-16,0 17-2 16,0 10 2-16,7 4 1 15,2 8 0-15,-1-2-1 16,1 5 0-16,1-4 0 0,-1-1 0 16,-3-5 0-16,0-4-3 15,-3-9-7-15,3-5 1 16,-5-7 2-16,-1-3-2 15,2-5-2-15,-1-2-3 16,2 0-12-16,0-4-23 16,-2-10-329-16</inkml:trace>
  <inkml:trace contextRef="#ctx0" brushRef="#br0" timeOffset="222181.5256">2166 11748 1797 0,'0'0'62'16,"0"0"-59"-16,0 0-2 15,0 0 24-15,0 0-14 16,-80 32-6-16,56-15-3 16,3-2 0-16,3-2 0 15,7 0 0-15,5-2-1 0,2 0 0 16,4-2 0-16,0 2 1 16,0-2 1-16,6 2 2 15,7-3-2-15,7 0-2 16,2 1 0-16,3-1-1 15,2-2 0-15,-3-2-4 16,-2 0-34-16,0-4-35 16,0 0-792-16</inkml:trace>
  <inkml:trace contextRef="#ctx0" brushRef="#br0" timeOffset="222571.0255">2368 11940 1825 0,'0'0'49'0,"0"0"-41"16,0 0 6-16,0 0 6 16,0 0-10-16,0 0-10 15,55-10 1-15,-36 5-1 16,-2-1 0-16,4 0 0 16,2-3-8-16,-5-4-5 15,-3 2-2-15,-3-3 7 16,-5-1 7-16,-4-2 1 15,-3 0 1-15,0-3 5 16,-11 0 7-16,-11 4-3 16,-6 6-2-16,4 7 2 15,-1 3-4-15,7 0 0 0,2 17-4 16,2 5-2-16,1 3 1 16,4 4 1-16,4-1 1 15,5 1-3-15,0-2 3 16,6-5-1-16,11-3-1 15,8-6 0-15,2-6-1 16,3-3 0-16,0-4 0 16,-2 0-14-16,2 0-38 15,3-9-94-15</inkml:trace>
  <inkml:trace contextRef="#ctx0" brushRef="#br0" timeOffset="223394.062">4533 11560 1840 0,'0'0'32'0,"0"0"-17"15,0 0 15-15,0 0-1 0,0 0-19 16,0 0-7-16,0 0-3 16,-1 26 2-16,1 3 7 15,0 2-5-15,0 2-3 16,0 3-1-16,3-3 0 16,3-1 0-16,-2-4 0 15,2-7-7-15,-2-6-17 16,-1-8-34-16,-3-7-87 15</inkml:trace>
  <inkml:trace contextRef="#ctx0" brushRef="#br0" timeOffset="223649.6219">4675 11330 1807 0,'0'0'111'15,"0"0"-92"-15,0 0-17 16,0 0 4-16,0 0 0 16,0 0-6-16,12 34 0 15,-6 0 0-15,-1 3 0 16,2 1-12-16,-3-2-37 0,2-6-95 15</inkml:trace>
  <inkml:trace contextRef="#ctx0" brushRef="#br0" timeOffset="224167.1667">5119 11615 1741 0,'0'0'26'0,"0"0"-13"15,0 0 13-15,-92-20-4 16,68 20-3-16,6 0-12 15,8 0-2-15,4 3-3 16,3 4-1-16,3 3-1 16,0 0 0-16,0 2 0 15,0 3 1-15,3 0-1 16,6-1 1-16,-2-2-1 16,4-1 1-16,-2-1 1 15,2-1 3-15,3 3 4 16,2 0-2-16,1 1-3 15,-1 1-2-15,-2 0-2 16,-1 3 0-16,-3-3 1 16,-2-2-1-16,-8 3-1 15,0-6-1-15,0 3-8 0,-20-2 6 16,-5-3 3-16,-8-2 1 16,-1-3 0-16,-2-2 0 15,7 0 0-15,7-2 0 16,14-6 1-16,8 2-1 15,0 0-3-15,13 1-33 16,11 1-59-16</inkml:trace>
  <inkml:trace contextRef="#ctx0" brushRef="#br0" timeOffset="224947.3509">6323 11635 1867 0,'0'0'23'0,"0"0"-16"16,0 0 21-16,0 0-8 15,0 0-12-15,-80 7-6 16,72 8-1-16,2 4 1 16,-1 6-2-16,5 1 1 15,2 5-1-15,0-1 1 16,10 0-1-16,9-5-4 16,4-4-9-16,7-5-12 0,3-7-2 15,0-2-2-15,0-7 5 16,-3 0 16-16,-8-3 8 15,-1-11 2-15,-8-2 14 16,0 2 15-16,-5 1-5 16,-2 2 2-16,-1 3-14 15,-2 2-2-15,-2 3-3 16,1 3-4-16,2 0-3 16,3 0-2-16,7 2 0 15,5 9-1-15,3 1 1 16,0 2 0-16,0-1 0 15,3-4-2-15,-1-1-3 16,0-5-1-16,1-3 2 0,-2 0 0 16,-4-11 4-1,-7-3-1-15,-6-7 1 0,-6-2 1 16,-6-3-1-16,-19-1 0 16,-11-1 0-16,-5 3 1 15,2 9-1-15,14 6 0 16,3 7 0-16,7 3 0 15,3 0-1-15,5 17 0 16,2 4-1-16,5 4-12 16,0 4-19-16,0-3-29 15,15-2-79-15</inkml:trace>
  <inkml:trace contextRef="#ctx0" brushRef="#br0" timeOffset="225553.1942">7000 11693 1889 0,'0'0'26'15,"0"0"-8"-15,0 0-10 16,0 0-2-16,0 0-6 15,0 0 0-15,16 44 0 16,-2-21 0-16,1-3 0 0,-2 2 0 16,1-5-3-1,1-6-26-15,-2-2-13 0,2-5-20 16,-2-4 6-16,1 0 17 16,-5-9 39-16,0-4 16 15,-2-1 36-15,-1-2-7 16,-1 3-10-16,1 3 1 15,-2 2-9-15,1 3-12 16,0 4-9-16,3 1-4 16,3 0-2-16,3 0 0 15,3 4 0-15,2 6 0 16,-1-1 0-16,3-1 0 16,2-1 0-16,5-2-5 15,0-5-8-15,-1 0-5 0,1 0 2 16,-5-12 0-16,-1-5 13 15,-3 0 3-15,-4-2 1 16,-1 3 12-16,-5 5 6 16,-1 4 8-16,-1 5-16 15,-5-1-6-15,6 3-2 16,-5 0-1-16,6 3-2 16,1 9 1-16,1 6 0 15,1 3 0-15,3 3 0 16,0-1 0-16,2 0-1 15,3-4 0-15,4-4-4 16,1-6-16-16,2-6-51 16,1-3-357-16</inkml:trace>
  <inkml:trace contextRef="#ctx0" brushRef="#br0" timeOffset="225847.3807">7959 11737 1893 0,'0'0'46'16,"0"0"-29"-16,0 0 0 15,0 0 1-15,0 0-13 16,0 0-3-16,-1 67-1 16,1-28 3-16,0 5-3 15,0 4-1-15,0-2 1 0,-2 1-1 16,-6-3 0-16,0-4 0 15,2-4 0-15,0-7-5 16,-1-5 0-16,4-7-7 16,-2-7 0-16,2-3-5 15,0-7-5-15,3 0-16 16,0 0-38-16,0-11-272 16</inkml:trace>
  <inkml:trace contextRef="#ctx0" brushRef="#br0" timeOffset="226148.2156">8006 11698 1778 0,'0'0'55'15,"0"0"-31"-15,0 0 14 16,82-38 1-16,-59 38-20 15,0 0-12-15,-1 2 1 16,1 15-3-16,-7 2-1 16,-1 5-3-16,-8 2 0 15,-5 3 0-15,-2 1-1 16,0 1 0-16,-12-5 1 16,-7-1-1-16,-5-8 0 0,0-4-4 15,1-2-8 1,9-6-3-16,8-5-28 0,6 0-142 15</inkml:trace>
  <inkml:trace contextRef="#ctx0" brushRef="#br0" timeOffset="226953.0455">8411 11398 1769 0,'0'0'65'0,"0"0"-18"15,0 0-1-15,0 0-20 16,0 0-13-16,0 0-6 0,0 0-1 15,-2-9-4-15,2 17 0 16,0 17-2-16,0 8 5 16,-2 9 3-16,-2 1-5 15,0 3 0-15,0 0-2 16,2-2 0-16,2 1-1 16,0-3 0-16,0-4 1 15,6-5-1-15,4-6 0 16,-2-7 0-16,-2-5-1 15,-1-6-1-15,-2-3-4 16,-3-1-4-16,1-5-1 16,0 0-5-16,3 0-5 15,3 0-35-15,-1-2-116 16</inkml:trace>
  <inkml:trace contextRef="#ctx0" brushRef="#br0" timeOffset="227440.7973">8783 11734 1823 0,'0'0'39'15,"0"0"-26"-15,0 0 8 0,0 0 3 16,0 0-14-16,0 0-9 16,22 5-1-16,2 0 3 15,4-1-3-15,2-1 1 16,-2-3-1-16,-2 0 0 16,-7-3 0-16,-7-8 0 15,-7-3 0-15,-5-1 1 16,0-3 1-16,-23-1-2 15,-6 0 1-15,-7 4-1 16,-5 4 1-16,-2 6 1 16,4 5 2-16,7 0-1 15,8 8-2-15,8 10 1 16,6 6-1-16,4 4 0 0,5 3 0 16,1 2 0-16,3 1 0 15,19-5 0-15,8 0 1 16,7-7-2-16,6-6 0 15,4-5 0-15,-1-7 0 16,-1-4-12-16,-4 0-25 16,-8 0-49-16,-6-10-1375 15</inkml:trace>
  <inkml:trace contextRef="#ctx0" brushRef="#br0" timeOffset="227957.5096">9248 11830 1674 0,'0'0'175'16,"0"0"-147"-16,0 0-1 15,-30-84 6-15,30 65-16 16,0 4-7-16,0 4-2 15,5 6-5-15,8 2-1 16,4 3-1-16,2 0-1 16,2 11-1-16,0 4 1 15,1 3 0-15,-1 3 0 16,-5 1 0-16,1-5 0 16,-5 0 0-16,-5-3 0 0,-1-6-11 15,-4-4-2-15,-2-3-6 16,0-1-5-16,0 0 22 15,4-15 1-15,1-7-5 16,4-4 2-16,4 3 4 16,-1 3 8-16,4 4 15 15,-2 2-4-15,0 8-6 16,0 0-2-16,4 6-5 16,0 0-3-16,4 0-2 15,0 17 0-15,-2 0 1 16,0 7-2-16,-3-2 1 15,-5-1-1-15,-1 2 0 0,-4-7 0 16,-3-3 0-16,-2-1 0 16,-1-6-9-16,-1-1-11 15,0-5-23-15,0 0-65 16</inkml:trace>
  <inkml:trace contextRef="#ctx0" brushRef="#br0" timeOffset="228415.0338">9937 11718 1832 0,'0'0'80'15,"0"0"-57"-15,0 0-13 16,0 0 3-16,0 0-4 15,0 0-9-15,66-13 0 16,-49 13 0-16,0 0 0 16,-1 3 0-16,-4-1-1 15,-2-2-4-15,-3 0 1 16,-4-2 2-16,-3-10 2 16,0-3 0-16,-2-2 0 15,-17 0 0-15,-6 2 0 16,-1 4 0-16,3 2 3 0,6 6 0 15,3 3 2-15,4 0-4 16,0 6-1-16,4 11 0 16,-2 3 1-16,2 7 0 15,3 2 1-15,3 0-1 16,0 2 0-16,0-2 0 16,12-1-1-16,6-6 1 15,7-2-2-15,4-7-6 16,1-6-9-16,4-7-19 15,-1 0-40-15,0-4-47 16,0-15-435-16</inkml:trace>
  <inkml:trace contextRef="#ctx0" brushRef="#br0" timeOffset="229001.1297">10303 11730 1530 0,'0'0'278'0,"0"0"-227"0,0 0-2 15,0 0-14-15,0 0-23 16,0 0-9-16,3-12-3 15,-2 26 0-15,2 5 1 16,0 4 0-16,3-3-1 16,3 3 1-16,0-7-1 15,2-2 0-15,0-1 0 16,3-9-3-16,0-1-4 16,3-3-4-16,0-1-8 15,-1-16 7-15,2-4 9 0,-2-3 3 16,1 0 5-1,-2 2 15-15,-1 3-4 0,-3 6-3 16,-2 3-2-16,-5 6-2 16,-3 4-3-16,1 0-4 15,3 0-2-15,2 15-2 16,3 6 2-16,3 6 0 16,-1 2 0-16,7-2 0 15,6-3 0-15,2-3 0 16,3-8-7-16,3-6 0 15,-2-7-4-15,-1 0 3 16,0-10 1-16,-3-16 3 16,-3-5 1-16,-2-7 3 15,-3-6 0-15,-5-5 1 16,-1-3 0-16,-7-1 2 0,-4 3 3 16,0 13 0-1,-2 14 2-15,0 11-3 0,0 12-2 16,0 0-3-16,-3 14-2 15,-6 15 2-15,1 10 0 16,-1 6 2-16,0 7-1 16,0-1 0-16,3-1 0 15,4-4-1-15,2-3 0 16,0-4 0-16,6-9 0 16,15-9-2-16,7-12-12 15,4-9-24-15,-1 0-105 16</inkml:trace>
  <inkml:trace contextRef="#ctx0" brushRef="#br0" timeOffset="229146.034">11134 11705 1866 0,'0'0'77'0,"0"0"-73"16,0 0-3-16,80-4 10 15,-32 1-8-15,13-2-3 16,13-4-23-16,10-3-1552 15</inkml:trace>
  <inkml:trace contextRef="#ctx0" brushRef="#br0" timeOffset="230491.9152">12979 11801 1781 0,'0'0'43'0,"0"0"-14"16,0 0-2-16,0 0-5 16,0 0-5-16,0 0-5 15,0 0-4-15,-58-30-2 16,50 30-2-16,-1 3-3 15,0 10 0-15,3 4 0 16,3 1 0-16,1 1-1 16,2 3 1-16,0-2-1 15,5-2 0-15,11-3 0 16,2-3-1-16,8-5-6 0,-1-5-1 16,2-2-5-16,3 0-1 15,-8-11 7-15,-1-6 4 16,-6 1 3-16,-8-1 0 15,-2 2 4-15,-2 4 16 16,0 1-6-16,0 1-5 16,1 3-2-16,4 0-4 15,1 1-2-15,4 1-1 16,5-2 0-16,2-1 0 16,6 1-1-16,1-5-2 15,9-5-5-15,4-6-2 16,5-5-6-16,2-7 1 0,-3-5 3 15,-8 1 1 1,-11-1 9-16,-12 4 2 0,-13 2 9 16,0-1 9-16,-3 4 7 15,-10 7-10-15,3 9 0 16,4 8-3-16,0 6-1 16,1 0-7-16,-2 6-4 15,-5 20 0-15,-4 12 1 16,2 8 1-16,2 6-1 15,2 3-1-15,1 4 0 16,-2 4 1-16,2-1-1 16,0 1-1-16,0-4 1 15,-1-3 0-15,1-6-4 16,-2-7-5-16,0-6-4 16,3-4-3-16,1-9-18 15,-1-10-56-15</inkml:trace>
  <inkml:trace contextRef="#ctx0" brushRef="#br0" timeOffset="230655.636">13117 11928 1680 0,'0'0'214'0,"0"0"-212"15,79-24-2-15,-31 18 0 0,10 2 0 16,9 1-5-1,11-1-53-15,8-4-315 0</inkml:trace>
  <inkml:trace contextRef="#ctx0" brushRef="#br0" timeOffset="231617.4373">14485 11578 1911 0,'0'0'28'0,"0"0"-10"0,0 0-2 16,0 0 0-1,0 0-8-15,0 0-8 0,0 4-1 16,0 15 0-16,6 3 0 15,0 6 1-15,0 3 0 16,-4 2 0-16,-2 3 0 16,0-2 0-16,-2 0-6 15,-7-3-6-15,-6-2-4 16,0-7-6-16,0-7-13 16,5-6 8-16,4-8 13 15,3-1 14-15,3 0 0 16,0-15 3-16,0-7 3 0,4-7 7 15,8-1-4-15,5 2-2 16,3 1 3-16,3 3-4 16,2 3-3-16,4 5-2 15,-3 0 0-15,3 3 0 16,-4 1-1-16,0 1 1 16,-5 3 1-16,-2 1-1 15,-6 3 7-15,-5 1-1 16,-3 2-1-16,-4 1 1 15,0 0-2-15,0 0-1 16,0 0-4-16,0 11 1 16,0 6-1-16,0 4 2 15,0 3-1-15,0 3 0 0,-4-1-1 16,0 0 0 0,-1-3 0-16,4-4 1 15,1-5-1-15,0-3-1 0,0-9-1 16,7-2 0-16,11 0 2 15,3-19 0-15,-1-1 0 16,3-4 0-16,-1 2 0 16,2 2 3-16,-6 5 2 15,0 2-3-15,-4 8 1 16,-3 2-1-16,0 3-2 16,0 0 0-16,2 10 0 15,-1 7 0-15,4 2 0 16,-1 4 0-16,7 0 0 15,8-4 0-15,5-3 0 0,7-4 0 16,5-7-1-16,1-5-1 16,0 0-2-16,-4-8 0 15,-6-14 1-15,-9-3 3 16,-3-5 0-16,-11-4 0 16,-6-2 0-16,-8-3 0 15,-1 3 0-15,-10 4 0 16,-14 10-1-16,1 14 1 15,0 8-1-15,8 9 0 16,0 20 0-16,6 6 0 16,3 5 1-16,6-2 0 15,0-3 0-15,15-4 0 16,10-5 0-16,5-4 0 16,6-7 0-16,13-6-4 0,9-9-72 15</inkml:trace>
  <inkml:trace contextRef="#ctx0" brushRef="#br0" timeOffset="232442.3072">17136 11596 1782 0,'0'0'50'0,"0"0"-24"15,0 0 10-15,0 0-12 16,0 0-7-16,-82-56-9 15,60 55-1-15,-3 1-3 0,0 0-1 16,-2 4-2-16,3 10-1 16,5 5 1-16,2 3-1 15,8 5 1-15,5-1-1 16,4-1 0-16,0 0-1 16,6-4 0-16,16-1-4 15,4-5-2-15,11-4-4 16,0-5-5-16,0-6 3 15,-4 0 2-15,-4-11 10 16,-7-8 1-16,-7 1 3 16,-3 0 15-16,-6 0 4 15,-3 4-6-15,0 5-4 16,-2 3-3-16,1 2 3 0,-2 4-4 16,1 0-4-1,-1 0-4-15,5 0-1 0,4 14-2 16,3 8 3-16,4 3 0 15,1 0 0-15,0 3-5 16,0-5-12-16,4-3-12 16,1-6-66-16,1-9-823 15</inkml:trace>
  <inkml:trace contextRef="#ctx0" brushRef="#br0" timeOffset="232784.9797">17519 11664 1834 0,'0'0'61'0,"0"0"-28"16,0 0-5-16,0 0-11 16,0 0-12-16,0 0-5 15,7 4-1-15,2 17 1 16,5 2 0-16,-4 0 1 16,2-4-1-16,0-2-1 15,-2-3-9-15,1-5-4 16,2-6-3-16,2-3-6 15,5-3 8-15,0-14 7 16,2-6 8-16,0-1 1 16,0 2 4-16,-2 4 19 15,-4 7 1-15,-4 3-12 0,-3 5-3 16,0 3-3 0,0 0-7-16,2 11 0 15,3 8 0-15,-1 4-1 16,2-1 1-16,3 3 0 0,8-6-1 15,15-1-18-15,14-5-67 16</inkml:trace>
  <inkml:trace contextRef="#ctx0" brushRef="#br0" timeOffset="233708.9452">18439 11461 1764 0,'0'0'89'0,"0"0"-69"15,0 0 12-15,0 0-5 16,0 0-16-16,0 0-7 16,-7-31-4-16,-8 28 0 15,-3 1 0-15,-6 2 0 16,1 0 0-16,1 0 0 15,4 0 0-15,1 0 0 16,3 8-1-16,1-2 1 16,5 5-1-16,2-1-2 15,3-1-1-15,3 2 0 0,0-1 1 16,0 0 1-16,0-1 1 16,6 1 1-16,5 0 1 15,5 0-1 1,-1 1 0-16,4 1 1 0,4 2 1 15,-4 2-2-15,2 1 0 16,-2 0 0-16,-2 1 0 16,-5-1 0-16,-6 1 0 15,-5-4-2-15,-1-2-5 16,-3 2 0-16,-19-7 3 16,-8-1 3-16,-6-6 1 15,-4 0 0-15,1 0 0 16,2-11 0-16,4-2 0 15,6 1 1-15,7 2 0 0,7 5-1 16,7 3 1-16,6 2-2 16,0 0 0-16,11 0-38 15,14 0-32-15,7 2-187 16</inkml:trace>
  <inkml:trace contextRef="#ctx0" brushRef="#br0" timeOffset="234276.4844">18776 11578 1814 0,'0'0'87'15,"0"0"-74"-15,0 0 11 16,0 0-6-16,0 0-13 16,0 0-5-16,-16 7 0 15,16 12 1-15,0-1 0 16,3 0-1-16,8-1 0 16,5-1-6-16,2-4-8 15,1-4-14-15,4-5-5 16,0-3-1-16,1 0 10 15,0-10 21-15,0-3 3 0,-3 0 3 16,0-1 15-16,-5 3 12 16,-4 1 0-16,-5 3-7 15,-2 4-4-15,-2 1-7 16,4 2-7-16,1 0-4 16,8 0-1-16,2 13-1 15,4 3 1-15,-2 1-1 16,1 0 1-16,-1 0 0 15,2-5 0-15,-2-1-2 16,2-5-3-16,2-3 1 16,-4-3-2-16,1 0-2 15,-2-7-3-15,-7-9 4 16,-4-1 5-16,-7-3 2 0,-1 1 0 16,0 1-1-16,0 0 0 15,-1 6 1 1,-4 4 0-16,4 8-5 0,-1 0-51 15,1 0-202-15</inkml:trace>
  <inkml:trace contextRef="#ctx0" brushRef="#br0" timeOffset="234734.1342">19609 11652 1255 0,'0'0'630'0,"0"0"-598"15,0 0-10-15,0 0-8 16,0 0-4-16,0 0-8 16,13-6-2-16,2 6 0 15,4 0 0-15,1 0 0 16,-2 0 0-16,1-2 0 15,-1-5 0-15,-5-1 0 16,-4-3 0-16,-6-3 0 16,-3-4 1-16,0 1-1 15,-19-1 0-15,-13 0-1 16,-6 2 1-16,-2 3 0 0,2 9 0 16,5 4 0-16,6 0 0 15,8 7 0-15,6 15 0 16,7 4 0-16,3 5 0 15,3 1 1-15,0 2 0 16,16-1-1-16,7-3 2 16,9-2-2-16,4-6 0 15,3-2 0-15,4-5 0 16,-3-7-3-16,0-4-10 16,1-4-33-16,1 0-71 15</inkml:trace>
  <inkml:trace contextRef="#ctx0" brushRef="#br0" timeOffset="235086.2647">20069 11580 1908 0,'0'0'43'16,"0"0"-24"-16,0 0-2 15,0 0-3-15,0 0-10 16,0 0-4-16,68 16 0 16,-43 10 0-16,-4 3 0 15,-2 1 0-15,-7-1 0 16,-6-3-2-16,-6-5-4 0,0-4-3 16,0-6 3-16,-6-9 1 15,0-2 2 1,5-7 3-16,1-18 2 0,0-8-1 15,22-7 1-15,6 0 2 16,4 3 1-16,-4 5-2 16,-3 12-3-1,-5 7 0-15,-5 10-11 0,-6 3-51 16,-8 0-1308-16</inkml:trace>
  <inkml:trace contextRef="#ctx0" brushRef="#br0" timeOffset="237721.2738">21980 11415 1665 0,'0'0'72'0,"0"0"-55"16,0 0 18-16,0 0 2 16,0 0-16-16,0 0-9 15,0 0 5-15,-18-2-10 16,9 0 3-16,-2-1-2 15,-5 0-1-15,-4 1 1 0,-1 0 5 16,0 2-8-16,-3 0-2 16,2 2-2-16,4 9 0 15,3 5 0-15,4 4-1 16,5 2 0-16,1 3 0 16,3-1 1-16,2-2-1 15,0 2 0-15,12-2 0 16,7-3 1-16,4-4-1 15,5-3 0-15,0-7 0 16,-3-5-2-16,-2 0-1 16,-3-5 0-16,-6-12 2 15,-3 0-1-15,-5-5 1 16,-5-2 1-16,-1 2 0 0,0 3 1 16,0 5 3-16,0 3 4 15,0 5-2-15,0 3 0 16,0 1-3-16,0 2-3 15,0 0 0-15,2 8-2 16,5 10 2-16,2 4 0 16,-2 0 0-16,3 2 0 15,4 0-1-15,0-2-18 16,4-5-26-16,1-6-49 16</inkml:trace>
  <inkml:trace contextRef="#ctx0" brushRef="#br0" timeOffset="238119.1298">22222 11492 1849 0,'0'0'35'0,"0"0"-19"16,0 0-3-16,0 0-9 15,0 0-4-15,0 0 0 16,7 28 0-16,-1-8 0 15,0-2 0-15,0-1 0 16,0-3-1-16,-1-2-7 16,-2-5-7-16,1-5-1 15,5-2 6-15,4 0 9 0,4-15 1 16,4-7 1 0,-2 0 5-16,1-3 8 0,-1 3-2 15,-2 4 1-15,-4 3 9 16,-3 5-13-16,-1 3-3 15,2 4-5-15,-2 3-1 16,0 0 0-16,1 5 0 16,0 12 0-16,-3 2 0 15,4 0-2-15,1 3 0 16,0-2-6-16,6-2-19 16,6-3-13-16,3-3-35 15,4-4-378-15</inkml:trace>
  <inkml:trace contextRef="#ctx0" brushRef="#br0" timeOffset="238560.9393">23018 11483 1800 0,'0'0'31'16,"0"0"-4"-16,0 0 8 15,0 0-9-15,-89-66-8 16,73 66-12-16,7 0-4 15,1 5-1-15,2 9 0 16,6 5-1-16,0 1 1 16,0-1-1-16,0 1-1 15,7-4 1-15,6-3-5 16,6-5-5-16,1-6-4 0,3-2-4 16,-1-6-1-16,2-18-2 15,-2-7 10-15,1-6-1 16,-5-10 5-16,-1-7 7 15,-7-6 2-15,-7 2 6 16,-3 11 2-16,0 12 17 16,0 18-6-16,0 14-6 15,0 3-4-15,0 2-11 16,-5 21-4-16,-1 8 4 16,4 11 6-16,2 8 3 15,0 3-7-15,0-3 0 16,1-1-1-16,5-7-1 15,0-4 0-15,-2-5 0 0,2-4-2 16,6-1-21-16,5-6-8 16,8-2-67-16</inkml:trace>
  <inkml:trace contextRef="#ctx0" brushRef="#br0" timeOffset="238875.7159">23763 11550 1937 0,'0'0'23'16,"0"0"-8"-16,0 0 4 0,0 0-5 15,0 0-10 1,0 0-4-16,16 0-2 0,-12 35 2 15,0 10 1-15,-4 4-1 16,0 7 0-16,0-1-1 16,0-4 0-16,0-1-3 15,-2-8-7-15,-2-8-2 16,-1-7 4-16,2-7-6 16,1-9-17-16,2-7-23 15,0-4-24-15,0-4-844 0</inkml:trace>
  <inkml:trace contextRef="#ctx0" brushRef="#br0" timeOffset="239132.2081">23822 11571 1852 0,'0'0'33'0,"0"0"3"15,0 0-12-15,0 0-11 16,0 0-9-16,81-35-3 15,-54 49 0-15,-1 5 0 16,-1 7-1-16,-5 0 0 16,-5 1 0-16,-7 1-1 15,-8-5 1-15,0-1 0 16,0-6-1-16,-17-2-7 0,-6-7-2 16,-5-7-13-1,0 0-17-15,1-4-51 0,9-16-511 16</inkml:trace>
  <inkml:trace contextRef="#ctx0" brushRef="#br0" timeOffset="239400.939">24182 11354 1854 0,'0'0'44'16,"0"0"-5"-16,0 0-17 15,0 0-8-15,0 0-9 16,0 0-4-16,22 19 0 0,-13 15-1 16,-1 9 0-16,0 4 0 15,-2 3 1-15,-3-2 0 16,-3-3-1-16,0-6 0 16,0-4 0-16,0-7-3 15,0-9-9-15,0-5-3 16,2-6-18-16,3-8-26 15,9 0-84-15</inkml:trace>
  <inkml:trace contextRef="#ctx0" brushRef="#br0" timeOffset="239865.4568">24553 11598 1817 0,'0'0'32'15,"0"0"-2"-15,0 0-5 16,0 0-7-16,0 0-7 16,0 0-10-16,-71-38-1 15,56 38 1-15,0 15-1 0,3 3 0 16,0 4 0-1,4 0 0-15,4 0 1 0,2-5-1 16,2 0 0-16,0-5 0 16,5 1 0-16,9-5-2 15,3-7-4-15,4-1-1 16,-1 0 1-16,2-12 6 16,-1-5 0-16,-3-2 0 15,-2 1 0-15,-5 4 2 16,-5 4 5-16,-3 6 5 15,-1 4-4-15,0 0-6 16,1 0-2-16,1 4-2 16,1 11 1-16,3 4 1 15,-2-1 0-15,1 1 0 16,0-2 0-16,2-3 0 0,4-2-27 16,3-8-47-1,10-2-273-15</inkml:trace>
  <inkml:trace contextRef="#ctx0" brushRef="#br0" timeOffset="240300.7314">24978 11509 1799 0,'0'0'41'16,"0"0"-24"-16,0 0 3 15,0 0-4-15,0 0-9 0,0 0-2 16,-61 70-1-16,61-45-2 16,0-4 1-1,16-2-3-15,8-2 0 0,5-2 0 16,0-7-6-16,3-4-8 16,-1-4 1-16,-1 0 9 15,-3-2 4-15,0-11 0 16,-2-5 4-16,-3-2 5 15,-5-5 8-15,-2-1-7 16,-7-3 1-16,-8 5-4 16,0 3 0-16,-2 8-6 15,-20 10-1-15,-1 3-1 0,-1 16 0 16,2 17 1 0,7 4 0-16,5 5 0 0,7-4 0 15,3-5 3 1,4-7 4-16,15-5-3 0,5-7-1 15,3-5-3-15,3-7 0 16,1-2-5-16,0 0-81 16</inkml:trace>
  <inkml:trace contextRef="#ctx0" brushRef="#br0" timeOffset="242009.0141">1075 12803 1755 0,'0'0'94'0,"0"0"-50"15,0 0-5-15,0 0-19 16,0 0-11-16,0 0-6 16,0 0-3-16,0 0-3 15,-2 25 3-15,2-3 2 16,0 2-2-16,0 0 1 15,0 3-1-15,0-5 0 16,9-3 1-16,0-2-1 16,1-3 0-16,5-8-4 15,1-5-3-15,-2-1-1 0,5-2 2 16,-1-16 1-16,0-3-1 16,1-3 5-16,-4 2 1 15,0 2 0-15,-1 4 3 16,-7 6 5-16,2 3 0 15,-3 1 0-15,0 3-4 16,0 2-1-16,6 1-1 16,0 0-1-16,0 0-1 15,9 10-1-15,-5 4 1 16,-4 4 0-16,6 4 0 16,-6 1 0-16,0 1-2 15,6-3-12-15,-1-4-30 16,-1-8-65-16</inkml:trace>
  <inkml:trace contextRef="#ctx0" brushRef="#br0" timeOffset="242413.6828">1601 12872 1810 0,'0'0'40'15,"0"0"-28"-15,0 0 3 16,0 0-4-16,0 0-9 16,0 0-1-16,41 0-1 15,-24 0 0-15,1 0 0 0,0-3 0 16,-2-5-1-16,-2-3-2 16,-7-2 2-16,-6 0 1 15,-1-3 0-15,-1 2 1 16,-20 0 6-16,-3 3-3 15,-4 2-1-15,5 7 4 16,4 2 7-16,1 0-8 16,3 2-6-16,2 13 1 15,7 2 1-15,1 5 1 16,5 2-2-16,0 2 0 16,0 3 0-16,8-2-1 15,7-3 0-15,4-4-7 16,7-6-28-16,8-5-15 15,11-6-69-15,9-3-627 0,2 0 465 16</inkml:trace>
  <inkml:trace contextRef="#ctx0" brushRef="#br0" timeOffset="242915.4263">2066 12874 910 0,'0'0'770'16,"0"0"-697"-16,0 0-23 15,0 0-12-15,0 0 0 16,0 0-13-16,-34-70-8 15,23 70-1-15,-1 0-8 16,1 4-5-16,0 10-1 16,2 5-1-16,2 4 0 15,4-1 0-15,3 0 0 0,0-5-1 16,0-1 0-16,13-4-8 16,2-6-5-16,3-4-5 15,0-2 4-15,-2 0 5 16,-4-8 8-16,-3-6 1 15,-3 2 10-15,-3 3 20 16,0 4-7-16,-3 3-8 16,0 2-4-16,0 0-2 15,0 0-7-15,0 11-2 16,0 15 0-16,0 10 0 16,0 6 0-16,3 7 1 15,1 2-1-15,7 2 0 16,7 2 0-16,4 2 0 15,2-5-1-15,-7-6-3 16,-9-10-6-16,-8-11 4 0,0-13 1 16,-2-7-1-16,-18-5 4 15,-2-12 2-15,-5-20 1 16,0-8-1-16,6-10 1 16,9-6-1-16,8 0 0 15,4 3 0-15,0 8 0 16,9 11-6-16,10 8-11 15,6 6-29-15,5 6-43 16,3 4-274-16</inkml:trace>
  <inkml:trace contextRef="#ctx0" brushRef="#br0" timeOffset="243358.9382">2479 12772 980 0,'0'0'881'16,"0"0"-853"-16,0 0-7 15,-97-29 11-15,80 29-18 16,0 0-8-16,5 5-4 16,3 12-2-16,2 4 2 15,2 4-2-15,5 1 0 0,0 1 1 16,3-3-1-1,12-4-2-15,2-3-5 0,9-8-3 16,-2-4-7-16,-3-5-6 16,0-3 11-16,-4-15 9 15,0-4 3-15,-2-3 3 16,-4-2 6-16,-1 1 18 16,-4 4-14-16,-3 6 0 15,1 5-3-15,-4 8-2 16,2 3-2-16,1 0-4 15,3 0-2-15,5 16-2 16,6 7 2-16,-1 7 0 16,4-1 0-16,-4 1 0 15,-2-2 0-15,1-5 0 0,0-4-14 16,4-8-13-16,1-6-59 16,2-5-375-16</inkml:trace>
  <inkml:trace contextRef="#ctx0" brushRef="#br0" timeOffset="243634.9603">2977 12584 1880 0,'0'0'42'15,"0"0"-18"-15,0 0-1 16,0 0-5-16,0 0-12 15,0 0-6-15,-2 2-1 16,4 21 0-16,10 8 1 0,-1 5 0 16,1 3 0-16,-6 1 0 15,-3 1 0-15,-2-2 0 16,-1-5 0-16,0-2 0 16,0-2-6-16,0-7-5 15,0-2-9-15,0-9-29 16,0-6-62-16</inkml:trace>
  <inkml:trace contextRef="#ctx0" brushRef="#br0" timeOffset="243912.8847">2861 12839 1778 0,'0'0'76'15,"0"0"-61"-15,0 0-4 16,0 0 11-16,0 0-11 15,106-67-7-15,-73 64-1 16,-1 2 6-16,2 1 1 16,-6 0-4-16,2 0-1 15,-6 7-1-15,-4 5-2 16,-3 2 0-16,-2 3-1 16,-3 2-1-16,-2 1 0 15,-1 1 0-15,-7-1 1 0,5-2-1 16,-5-4-3-1,-2-5-8-15,0-6-27 0,0-3-50 16</inkml:trace>
  <inkml:trace contextRef="#ctx0" brushRef="#br0" timeOffset="244078.4238">3289 12596 1897 0,'0'0'20'16,"0"0"-18"-16,0 0-2 16,0 0-2-16,0 0-8 15,0 0-56-15,28 75-1396 0</inkml:trace>
  <inkml:trace contextRef="#ctx0" brushRef="#br0" timeOffset="244640.8543">3455 12782 1882 0,'0'0'53'16,"0"0"-46"-16,0 0-2 0,0 0 3 15,0 0-5 1,0 0-1-16,13 68-1 15,-1-46 0-15,2-1 0 16,-1-4-1-16,5-5 0 0,-2-3-5 16,2-6-6-16,0-3-16 15,-1 0 2-15,-2-16 9 16,-1-5 16-16,-3-2 0 16,-2-4 9-16,3 2 8 15,-3 6 10-15,-2 3-12 16,0 6-6-16,0 5-4 15,3 5-3-15,3 0-1 16,4 0-1-16,2 3 0 16,3 8 0-16,1 0 0 0,1-3 0 15,3 0-3 1,1-5-3-16,5-3 0 0,-3 0 2 16,-1-11 1-1,-5-8 2-15,-9-7 1 0,-3-3 0 16,-9-5 2-16,-3-3 2 15,-5 4-1-15,-20 7 0 16,-6 13-3-16,-2 13-1 16,2 8 1-16,4 26-1 15,6 9 1-15,9 3 0 16,12-2 0-16,0-3 1 16,9-8 2-16,16-6-2 15,10-5 1-15,1-10-2 16,4-7-2-16,6-5-82 15</inkml:trace>
  <inkml:trace contextRef="#ctx0" brushRef="#br0" timeOffset="245448.888">6232 12634 1839 0,'0'0'55'15,"0"0"-28"-15,0 0 3 16,0 0-16-16,0 0-4 16,0 0-6-16,0 0-2 15,-25-63-1-15,4 52-1 16,0 2 0-16,-6 5-1 15,-7 2 0-15,-2 2 1 16,6 0 0-16,9 5-1 16,8 5 0-16,7 0-2 0,6 0-4 15,0 3-1 1,0 1 7-16,18 0 1 0,0 4 0 16,6-1 0-16,-1 1 0 15,4 1 0-15,0 0 0 16,3-2 0-16,-3 3 1 15,1-1-1-15,-4 0 0 16,-3 1 0-16,-6 1 0 16,-6 1 0-16,-8 0 0 15,-1-1-1-15,0-4 1 16,-15-2-1-16,-5-3 1 16,-8-5 0-16,-1-1 0 15,-4-6 1-15,-1 0-1 16,4 0 0-16,3-3 1 15,11-2-1-15,5 2 0 0,11 1 0 16,0 2 0-16,0-1-4 16,15-1-13-16,9-2-51 15,4-4-126-15</inkml:trace>
  <inkml:trace contextRef="#ctx0" brushRef="#br0" timeOffset="245661.3919">6503 12704 1888 0,'0'0'24'16,"0"0"0"-16,0 0-10 16,0 0-7-16,0 0-7 15,0 0-1-15,0 0 1 16,13 65 0-16,-4-40-4 15,1-1-37-15,-1-9-81 16</inkml:trace>
  <inkml:trace contextRef="#ctx0" brushRef="#br0" timeOffset="245816.9756">6623 12498 350 0,'0'0'1555'0,"0"0"-1545"15,0 0-9-15,0 0-1 16,0 0 0-16,0 0-28 16,9-7-32-16,10 37-73 15</inkml:trace>
  <inkml:trace contextRef="#ctx0" brushRef="#br0" timeOffset="246590.3137">6907 12700 1812 0,'0'0'48'0,"0"0"-30"15,0 0 12-15,-80-70-1 0,65 62-13 16,6 6-9-16,4 2-4 16,-3 0-3-16,2 12 1 15,-2 10-1-15,0 3 1 16,5 0-1-16,1 0 0 15,2-2 0-15,0-3 0 16,3-5-3-16,10-3-1 16,-2-6 0-16,4-4 2 15,-3-2 2-15,-3 0 1 16,1-8 1-16,-4-2 5 16,-1 0 5-16,-1 3 1 15,-2 6 0-15,-2 1-3 0,0 0-4 16,1 0-6-1,4 20-3-15,0 14 3 0,1 15 0 16,0 7 1-16,-1 3-1 16,-2 5 0-16,-3-1 0 15,0 0-1-15,0-3-1 16,0-9 0-16,-3-11-2 16,-12-12-8-16,-7-11 7 15,-5-13 5-15,0-4-1 16,0-21-1-16,2-15-1 15,10-11 2-15,9-10 1 16,6-9 0-16,10-2-1 16,22 3-1-16,8 7-1 15,5 13 2-15,0 12 1 0,-2 11-1 16,-8 8 1-16,-5 11 0 16,-9 3 0-16,-1 0-1 15,-6 3-1-15,0 11 2 16,-2 1 0-16,-2 0-1 15,-4 2 1-15,-2-3 0 16,0-6-12-16,-3-4-6 16,3-4-15-16,-3-3 23 15,11-20 10-15,1-7 0 16,6-3 0-16,4 1 0 16,-1 3 3-16,1 10 21 15,-1 5-2-15,0 6-9 16,-1 8-5-16,0 0 1 15,-2 6-5-15,-2 17-4 16,-4 5 0-16,-5 5 1 0,-5-2-1 16,-3-4 0-16,0-4 0 15,0-4-1-15,0-13-21 16,0-6-98-16</inkml:trace>
  <inkml:trace contextRef="#ctx0" brushRef="#br0" timeOffset="247387.8557">9024 12596 1878 0,'0'0'31'0,"0"0"0"15,0 0-12-15,0 0-5 16,0 0 2-16,0 0-6 16,0 0-10-16,-16-51 0 15,16 70-3-15,0 5 3 16,0 6 0-16,0 1 0 16,0 2 0-16,2-3-1 0,3-4-6 15,1-6-3-15,-1-6 1 16,-2-4-2-16,-2-5 4 15,2-5 5-15,3 0 2 16,3 0 1-16,2-8 0 16,2-5-1-16,1 0 1 15,2 6 3-15,0-1-2 16,2 6 3-16,2 2-3 16,3 0-2-16,0 7 0 15,-5 9 0-15,-2 7 0 16,-4 4 0-16,-6 6 0 15,-4 1 0-15,-2-2-2 16,-3-1-3-16,-16-4-1 16,-6-4 2-16,-5-6-4 15,-1-7-16-15,-6-6 8 0,-2-4 5 16,0-1-10-16,6-18 4 16,8-1 3-16,15-1-1 15,10 1-1-15,7 3-31 16,24-2-280-16</inkml:trace>
  <inkml:trace contextRef="#ctx0" brushRef="#br0" timeOffset="247756.7787">9454 12871 1670 0,'0'0'75'15,"0"0"-27"-15,0 0-11 0,0 0-4 16,97-4-7-16,-76-2-15 15,-2-1-5-15,1-3-3 16,-4 0 2-16,-6-2 4 16,-4 1-4-16,-4-1 1 15,-2-1 0-15,0 2 0 16,-8 1-4-16,-9 3 0 16,-8 2-2-16,0 4 0 15,-2 1 0-15,5 0 1 16,5 10 0-16,4 7-1 15,7 4 0-15,2 6 0 16,1 4 1-16,3 2 0 16,0 1-1-16,0-5 0 0,12 0 0 15,2-5 1 1,6-2-1-16,4-5-1 0,9-2-6 16,6-4-4-16,8-7-12 15,7-4-20-15,7 0-89 16</inkml:trace>
  <inkml:trace contextRef="#ctx0" brushRef="#br0" timeOffset="248061.9766">10268 12629 1751 0,'0'0'118'0,"0"0"-102"0,0 0 25 16,-64-81-13-16,54 73-9 15,5 6-4-15,4 2-5 16,-2 0-6-16,-3 9-4 16,-6 15 0-16,1 12 1 15,-1 4 1-15,4 7 0 16,2 5 1-16,6 5-3 16,0 4 0-16,0 0 1 15,0-3-1-15,0-5 0 16,0-7 0-16,0-7-1 15,0-5-7-15,4-10-9 16,-1-10 6-16,-1-6-24 16,-2-8-39-16,0 0-87 15</inkml:trace>
  <inkml:trace contextRef="#ctx0" brushRef="#br0" timeOffset="248459.0946">9946 12961 1812 0,'0'0'22'15,"0"0"-16"-15,82-41-6 16,-28 29 21-16,7 2-8 16,1 3-11-16,1 4 0 15,-11 1-1-15,-8 2 8 16,-14 0-5-16,-14 0-1 16,-9 0 2-16,-5 0 3 15,-2 0 3-15,0 0 4 16,0 0-9-16,0 0 0 15,0 2-4-15,0 8 0 0,1 6 1 16,4 4 2-16,-1 0-4 16,4 4 0-16,2-5-1 15,1 0 0-15,1-6 0 16,1-3 0-16,4-6 0 16,0-4 0-16,-1 0-2 15,-2-17 1-15,-6-5-1 16,-7-2 2-16,-1-3 0 15,0-1-1-15,-15 1 1 16,-1 5 0-16,1 4 0 0,2 7-1 16,2 6-4-16,3 5-29 15,1 0-22-15,4 3-57 16</inkml:trace>
  <inkml:trace contextRef="#ctx0" brushRef="#br0" timeOffset="249014.9474">10682 12857 1832 0,'0'0'63'16,"0"0"-18"-16,0 0-22 16,0 0-1-16,0 0-10 0,0 0-7 15,50-41-5-15,-34 52-1 16,0 12-1-16,-2 6 2 15,-3 3 0-15,-4-1-1 16,-4-1-7-16,-3-5-5 16,0-8-3-16,0-5 3 15,-7-12-13-15,2 0 4 16,4-12 20-16,1-19-6 16,4-5 3-16,19-3 5 15,5 5 0-15,4 5 3 16,-2 11 5-16,0 7-3 15,-1 6-2-15,-2 3-2 16,0 2 2-16,0 0-3 16,-2 0 2-16,-1 0-1 15,-4 2-1-15,-3 0 1 0,-2-2 0 16,-5 0 0-16,-1 0 1 16,-3-10 3-16,-2-4 0 15,-4-3-2-15,0 0 3 16,-4 1 0-16,-11 3-2 15,-5 5-3-15,0 6-1 16,4 2-1-16,-2 10 1 16,1 16 0-16,1 6 1 15,2 6-1-15,5 1 1 16,8-3 1-16,1 0 1 16,6-5-3-16,18-6 0 15,10-5 1-15,11-3-1 16,6-12-14-16,5-5-111 15</inkml:trace>
  <inkml:trace contextRef="#ctx0" brushRef="#br0" timeOffset="249376.2471">12196 12828 1369 0,'0'0'550'0,"0"0"-548"16,0 0 0-16,0 0-2 16,0 0 12-16,4 73-3 15,2-47-5-15,-4-2-3 16,3 0 0-16,0-4-1 16,-2-6 0-16,0-3-24 15,0-9-55-15,3-2-900 0</inkml:trace>
  <inkml:trace contextRef="#ctx0" brushRef="#br0" timeOffset="249530.9783">12303 12617 1904 0,'0'0'30'15,"0"0"-29"-15,0 0 0 16,0 0-1-16,0 0-12 15,0 0-20-15,61 37-59 16</inkml:trace>
  <inkml:trace contextRef="#ctx0" brushRef="#br0" timeOffset="249831.0967">12585 12659 1857 0,'0'0'54'15,"0"0"-15"-15,0 0-15 16,0 0-5-16,0 0-10 16,0 0-8-16,-6 1-1 15,6 26 0-15,1 4 4 16,4 4-1-16,-4 2-1 16,-1 0-2-16,0 0 2 15,0-1-2-15,0 0 1 0,0-3-1 16,0-2-1-16,0-8 1 15,8-6 0-15,5-3-3 16,4-5-1-16,6-2-3 16,9-5-8-16,4-2-7 15,0 0-24-15,2 0-56 16</inkml:trace>
  <inkml:trace contextRef="#ctx0" brushRef="#br0" timeOffset="249991.2726">12580 12864 1902 0,'0'0'33'0,"0"0"-33"0,135-12 0 16,-63 10 1-16,6 2-1 16,6 0-47-16,-2-5-275 15</inkml:trace>
  <inkml:trace contextRef="#ctx0" brushRef="#br0" timeOffset="254326.8781">2491 15172 1784 0,'0'0'22'16,"0"0"2"-16,0 0 11 15,0 0-6-15,0 0-14 16,0 0-9-16,0 0 0 16,0 0 8-16,-6 18-1 15,0-31-2-15,0-9-5 16,0-10-5-16,3-11 0 16,3-6-1-16,0-6 0 0,2 1 0 15,8 4 0 1,1 10 0-16,2 8 0 0,-3 9 1 15,5 3-1-15,-4 6 1 16,3 3 0-16,0 5 1 16,2 3 0-16,4 3-1 15,1 0-1-15,1 2 1 16,-1 16-1-16,0 9 0 16,-6 10 0-16,0 8 0 15,-6 4 1-15,-6 3-1 16,2-2 0-16,-3-2 0 15,1-2 0-15,-1-2 0 16,-1-6 0-16,0-4-9 16,-1-7-6-16,0-9-20 0,2-10-51 15,-2-5-1054-15</inkml:trace>
  <inkml:trace contextRef="#ctx0" brushRef="#br0" timeOffset="254500.0719">2509 15054 1721 0,'0'0'101'15,"0"0"-76"-15,0 0-21 16,0 0-3-16,118-50-1 16,-57 43 0-16,2 3-6 15,-7 1-59-15,-7 1-286 0</inkml:trace>
  <inkml:trace contextRef="#ctx0" brushRef="#br0" timeOffset="254873.7733">3028 14988 1751 0,'0'0'87'0,"0"0"-44"15,0 0 1-15,0 0-18 16,0 0-13-16,0 0-7 16,0 0-6-16,4 9 0 15,7 5 1-15,0 4-1 16,-3 0 0-16,3 0 0 15,-4-1 0-15,-1-4-1 16,-1 0-12-16,2-4-5 0,-2-5-19 16,-5-4-10-16,4 0 12 15,-1-6 30-15,3-14 5 16,5-4 3-16,2 0 19 16,2-3 12-16,3 2-5 15,-2 2 3-15,-2 3-13 16,-4 4-7-16,2 5-5 15,-6 7-3-15,6 4-3 16,3 0-1-16,0 1 0 16,5 16-1-16,0 5 1 15,-5 3 0-15,4 3 0 16,-4-1-2-16,3 0-8 16,-5-2-4-16,2-3-21 0,0-8-46 15,3-3-404-15</inkml:trace>
  <inkml:trace contextRef="#ctx0" brushRef="#br0" timeOffset="255377.6861">3798 14955 1772 0,'0'0'50'16,"0"0"-24"-16,0 0 1 0,0 0-2 15,0 0-14-15,-37-73-7 16,23 66-3-16,-1 4-1 16,3 1 0-16,3 2 0 15,-1 0-2-15,1 2 2 16,2 12-1-16,2 2 1 15,0 5-1-15,1 1 0 16,4 0 0-16,0-1-1 16,0-1 0-16,0-3 1 15,6-2-1-15,4-4 2 16,3-1 0-16,2-1 0 16,1 0 1-16,2-1 3 15,1 0 0-15,-4 1 2 0,0 2 0 16,-3-3-5-16,-2 1 0 15,-1-3-1-15,-6 1 1 16,0-1-1-16,-3 0 0 16,0-1 0-16,-6 1 0 15,-15-2 0-15,-9 0-2 16,-4 0-2-16,-2-4-7 16,8 0-4-16,6 0-5 15,7 0-31-15,10-1-365 16</inkml:trace>
  <inkml:trace contextRef="#ctx0" brushRef="#br0" timeOffset="255890.9307">4341 15008 1886 0,'0'0'28'0,"0"0"-6"15,0 0 2-15,0 0-7 16,0 0-7-16,0 0-6 15,18-4-4-15,20 4 0 0,15 0 0 16,5 0 0 0,-2 0 0-16,-2 0-1 0,-9 4 1 15,-3-3 0-15,-2 1-6 16,-12-1-4-16,-8-1-3 16,-5 0 1-16,-11 0-10 15,-2 0-11-15,-2 0-34 16,0-8-240-16</inkml:trace>
  <inkml:trace contextRef="#ctx0" brushRef="#br0" timeOffset="256254.7266">4644 14778 548 0,'0'0'1280'15,"0"0"-1241"-15,0 0-4 16,0 0 7-16,0 0-22 16,0 0-5-16,-36-21-5 15,36 21-6-15,0 0-2 16,10 0-2-16,13 11 1 16,10 4 1-16,5 6 0 15,7 2 0-15,-2 2-1 16,-4 0 0-16,-3 2-1 15,-6-2 0-15,-10 1-1 16,-6 1 1-16,-6-1-1 0,-8 0 1 16,0 3-2-16,-17 3 2 15,-11-1-1-15,-11 2 1 16,-5 0 0-16,1-4-1 16,9 0-2-16,15-5-11 15,19-10-15-15,6-3-128 16</inkml:trace>
  <inkml:trace contextRef="#ctx0" brushRef="#br0" timeOffset="257611.6208">7055 14908 1764 0,'0'0'53'16,"0"0"-25"-16,0 0 11 15,0 0-5-15,0 0-12 16,0 0-10-16,0 0-6 15,0-6-1-15,0 6-2 16,0 0-3-16,0 11 0 16,-1 9 0-16,-5 6 3 15,4 2 0-15,1 3-2 16,-2 2 1-16,3 3-1 16,-1 1-1-16,1-2 1 15,0-1-1-15,0-6 0 0,0-2 0 16,0-8 0-16,0-4 0 15,0-5 1-15,1-6-2 16,-1 0 1-16,0-3 0 16,0 0 0-16,0 0 0 15,0 0 0-15,0 0-6 16,0-3-11-16,0-6-28 16,3-3-39-16,3 1-488 15</inkml:trace>
  <inkml:trace contextRef="#ctx0" brushRef="#br0" timeOffset="265359.0351">7587 14941 717 0,'0'0'748'0,"0"0"-659"16,0 0-15-16,0 0-35 15,0 0-9-15,0 0-15 16,0 0-1-16,-5-16 9 0,5 16 0 16,0 0 3-1,0-2-6-15,0 2-7 0,-2-1-1 16,2 1-1-16,-1 0-1 16,1 0-3-16,0 0 1 15,0 0-3-15,-1 0 2 16,1 0-1-16,-2 0-1 15,2 0 2-15,-3 0 1 16,3 0 1-16,-3 0-1 16,1 0-3-16,-1 0-2 15,-3 0-1-15,1 0 0 16,-3 0-2-16,-2 0 1 16,-2 0 0-16,-2 4 3 15,-2 3 0-15,1 1-2 0,-1 1 0 16,1-1-2-16,0 1 1 15,4 3 1-15,2-1-2 16,-1 2 2-16,6 1-2 16,-1 1 1-16,2 4-1 15,3-1 0-15,0 0 0 16,0 2 1-16,0 2 0 16,8-1-1-16,5-1 1 15,2 0 0-15,4-3 0 16,2-1 0-16,5-6 0 15,0 0-1-15,1-5 1 16,0-3-1-16,0-2 1 16,1 0 0-16,-6 0 0 0,1 0 0 15,-4-7 0-15,-2-4-1 16,2-1 1-16,-1-1 0 16,-6-1 0-16,3-2 0 15,-7-2 3-15,-3 0-1 16,0-3 0-16,-2-6-1 15,-3-1 0-15,0-3-2 16,-3-2 1-16,-14 4 0 16,-8 2-1-16,-3 11 0 15,-4 5-2-15,1 9 1 16,-2 2-16-16,3 0-10 16,3 14-58-16,5-1-486 15</inkml:trace>
  <inkml:trace contextRef="#ctx0" brushRef="#br0" timeOffset="266356.2172">8111 14925 1435 0,'0'0'330'16,"0"0"-286"-16,0 0-4 15,0 0-3-15,0 0-9 16,0 0-5-16,-13-16-12 16,12 16-1-16,1 0 0 0,-2 0-4 15,1 0 0 1,1 0-1-16,-2 0-3 0,2 3-2 15,-1 14 0-15,-1 4 0 16,2 5 2-16,0 1 1 16,0-1-2-16,0 3 0 15,0 1-1-15,0 2 2 16,0-2-2-16,3-4 0 16,3-3 0-16,3-6 0 15,-6-1 0-15,1-5 0 16,-2-3 0-16,-2-2 0 15,0-4 0-15,0-2 0 16,1 3 0-16,-1-3 0 16,0 0-1-16,2 0-4 15,-1 0-3-15,1 0-1 16,1 0-4-16,3 0-11 16,4-11-52-16,-1-2-162 0</inkml:trace>
  <inkml:trace contextRef="#ctx0" brushRef="#br0" timeOffset="266760.9733">8498 14939 1859 0,'0'0'46'0,"0"0"-19"16,0 0-6-16,0 0-8 16,0 0-9-16,0 0-2 15,0 13-2-15,0 6 3 16,0 3-1-16,0 3 1 15,0 4 1-15,0-1-4 16,0 3 1-16,0 3-1 16,0-2 0-16,0 0 0 0,0-4 1 15,4-8-1-15,1-2 0 16,-1-6 0-16,1-6 0 16,-1 0 0-16,2-6-3 15,4 0-10-15,1 0-12 16,-2-18-103-16</inkml:trace>
  <inkml:trace contextRef="#ctx0" brushRef="#br0" timeOffset="268426.9194">7046 14659 1606 0,'0'0'104'0,"0"0"-64"16,0 0 4-16,0 0-13 16,0 0-6-16,0 0-14 15,-74-5 0-15,53 13-1 16,0 1 3-16,-7 4-2 15,-1 2 1-15,-2 5-2 16,-4 5-1-16,1 8-5 16,3 6-3-16,0 6 0 15,4 1 0-15,5-1-1 16,2 0 1-16,7 2 0 16,5 2-1-16,7 3 1 15,1 7 0-15,10-1-1 0,19-1 1 16,8-2-1-16,9-5 0 15,7-7 0-15,2-6-6 16,-2-5-43-16,2-9-57 16</inkml:trace>
  <inkml:trace contextRef="#ctx0" brushRef="#br0" timeOffset="269244.8936">8516 14645 1779 0,'0'0'44'16,"0"0"-20"-16,0 0 2 16,0 0-5-16,0 0-14 15,0 0-4-15,58 26 17 16,-22-2-3-16,3 10-10 16,2 10 2-16,-5 8-3 0,4 9-1 15,-1 3-3 1,-10 1-1-16,-1 0 0 0,-10 0-1 15,-9-3 0-15,-6-4 0 16,-3-4 0-16,0-7-1 16,-17-6 0-16,-5-10 1 15,-3-5-1-15,2-7 1 16,2-7-1-16,5-3-6 16,5-9-12-16,7 0-47 15,4-4-450-15</inkml:trace>
  <inkml:trace contextRef="#ctx0" brushRef="#br0" timeOffset="269823.0329">5994 15170 1837 0,'0'0'55'16,"0"0"-36"-16,0 0 10 15,0 0-11-15,0 0-7 16,0 0-8-16,56-20-3 16,13 15-1-16,11 4-16 15,5-3-110-15</inkml:trace>
  <inkml:trace contextRef="#ctx0" brushRef="#br0" timeOffset="270939.803">9120 15497 1216 0,'0'0'564'0,"0"0"-544"16,0 0-15-16,0 0 18 16,0 0 16-16,0 0-13 15,0 0-11-15,0 0 0 16,-4 0 4-16,-5-7-13 15,-4-2-5-15,3-2 2 16,1-1 2-16,5-2 2 16,2 3-3-16,2 3 0 15,0 0 0-15,0 3-1 16,5 2-1-16,5 2-2 16,2 1 0-16,3 0 0 15,0 8 0-15,1 13-1 0,-4 5 1 16,-1 5 0-16,-3 4 0 15,-3 3 0-15,-5 2 0 16,0-1 0-16,-2-1 0 16,-15-1-4-16,-9-4-4 15,-3-5 0-15,-6-3 3 16,-1-7-1-16,-1-5 0 16,4-7 2-16,5-6 4 15,2 0-1-15,9-13 1 16,6-5 1-16,5-1 1 15,6 2 0-15,0 3 3 16,0 2 1-16,14-1-3 0,6 6-2 16,6 1 1-1,2 5-1-15,2 1 4 16,-2 0-2-16,0 5-1 16,-2 10 0-16,0 3-2 0,-3 0 1 15,1-1-1-15,3-3 0 16,1-2 1-16,5-8-1 15,6-4 0-15,1 0 2 16,2-6-2-16,6-11-1 16,-1-10-25-16,-2-6-105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00:2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 2634 970 0,'0'0'843'0,"0"0"-826"16,0 0-3-16,0 0 16 15,0 0-1-15,0 0-8 0,0 0-8 16,-4 0-7-1,6-5-3-15,9-1-2 0,10 0-1 16,6-1 1-16,2 3-1 16,-1 3 0-16,-1 1 0 15,-6 0 0-15,0 0 0 16,-5 9 0-16,-10 3 0 16,0 0-1-16,-6 4 0 15,0 0 1-15,-3 1 0 16,-13 1 0-16,-5 1 0 15,-3 0-1-15,5-3 1 16,2-4-2-16,8-1 2 16,6-2-2-16,2-4 0 15,1 1-1-15,0-2-2 16,0 3 3-16,0-4 1 0,6 3 1 16,4-3 0-16,2 2 1 15,3 1-1-15,6-3 1 16,4 5 3-16,5-2-1 15,-3 0-3-15,0 1 0 16,-5 0 0-16,-7 1 0 16,-6 3 0-16,-6 2 0 15,-3 4-2-15,-4 2 1 16,-19-1 0-16,-14 0 1 16,-5-3-1-16,-7-6 1 15,1-4 0-15,9-5 0 16,8 0 0-16,10 0 2 15,18 0-2-15,3-11-14 16,6-4-62-16,15-3-167 0</inkml:trace>
  <inkml:trace contextRef="#ctx0" brushRef="#br0" timeOffset="630.3353">663 2380 1840 0,'0'0'33'15,"0"0"-24"-15,-121 0 6 0,71 19 9 16,-2 10-8-16,3 10-9 16,7 9-3-16,5 10-1 15,7 7-1-15,9 9 1 16,11 2-3-16,10 0 1 16,7-1-1-16,29-8 0 15,16-6 0-15,20-15 1 16,12-8-1-16,11-16 0 15,8-12 1-15,-2-10-1 16,-1-8 0-16,-3-25 0 16,-11-11 1-16,-15-12-1 15,-13-11 1-15,-21-11-1 16,-23-10 0-16,-14-3 2 0,-41-4 4 16,-36 7-2-16,-26 14 7 15,-18 17-2-15,-13 28-3 16,12 23-4-16,14 6-2 15,29 23-1-15,31 8-18 16,29-3-33-16,19-6-654 16</inkml:trace>
  <inkml:trace contextRef="#ctx0" brushRef="#br0" timeOffset="2353.344">2815 2484 1676 0,'0'0'191'15,"0"0"-168"-15,0 0 2 16,0 0-1-16,0 0-10 0,0 0-7 16,0 0-3-16,-20 0-3 15,15 22 1-15,0 6 6 16,-1 5-4-16,5 1-1 15,-1 0 0-15,2 4-2 16,0-2 0-16,0 1-1 16,0-1 1-16,0-2-1 15,0-4 0-15,3-5 0 16,-1-7 0-16,1-2-1 16,-2-9-3-16,1-2-4 15,-1-5 0-15,1 0-4 16,-1 0-6-16,6-12-34 15,2-8-226-15</inkml:trace>
  <inkml:trace contextRef="#ctx0" brushRef="#br0" timeOffset="2715.1618">3161 2462 1904 0,'0'0'31'0,"0"0"-27"16,0 0 0-16,0 0 3 15,0 0 3-15,0 0-2 16,0 83-4-16,0-50-2 15,1 1 0-15,2 0-1 16,-1 0 0-16,1-2-1 16,-2-1 0-16,1-3 0 15,-2-3 0-15,3-5 0 16,-3-4-2-16,0-6-3 16,0-2-2-16,0-5-7 15,3-3-18-15,3 0-33 16,2-11-98-16</inkml:trace>
  <inkml:trace contextRef="#ctx0" brushRef="#br0" timeOffset="3036.5573">3609 2473 1906 0,'0'0'33'15,"0"0"-30"-15,0 0-3 0,0 0 8 16,0 0 5 0,-2 86-8-16,2-52-2 0,0 2 0 15,5 0-2-15,-2 1-1 16,1-4 1-16,-4-4-1 15,1-4 0-15,-1-4 0 16,0-1-1-16,0-11-7 16,0 1-4-16,0-6-17 15,0-4-37-15,5 0-167 16</inkml:trace>
  <inkml:trace contextRef="#ctx0" brushRef="#br0" timeOffset="3314.7806">4093 2471 1920 0,'0'0'31'0,"0"0"-28"15,0 0 1-15,0 0 1 16,0 0-1-16,21 76 4 16,-13-35-4-16,-4 5-3 15,0 0 0-15,-2 0-1 16,-2-1 0-16,0-3-12 0,0-6-20 16,0-10-101-16</inkml:trace>
  <inkml:trace contextRef="#ctx0" brushRef="#br0" timeOffset="3862.3749">2724 2181 1823 0,'0'0'25'16,"0"0"7"-16,0 0-8 15,0 0-4-15,-94-29-6 16,44 34-11-16,-3 20-1 16,-5 14 4-16,-2 17-2 15,1 23 2-15,8 17-3 16,6 13 2-16,14 10-3 16,16-3-1-16,15 0 1 15,34-8-2-15,39-12 1 16,32-14-1-16,32-17-6 15,19-16-19-15,15-23-77 16</inkml:trace>
  <inkml:trace contextRef="#ctx0" brushRef="#br0" timeOffset="4437.8339">4123 2073 1428 0,'0'0'440'0,"0"0"-411"0,0 0-3 15,0 0-13-15,0 0-4 16,0 0 0-16,124 8-2 16,-61 29-3-16,2 12 0 15,-2 14-3-15,-5 15 0 16,-10 11 0-16,-12 4-1 15,-18 2 0-15,-14-6 0 16,-4-4-2-16,-30-9-5 16,-9-11-6-16,-4-7-1 15,4-11-2-15,8-9 9 0,10-8-3 16,9-10-6 0,12-9-32-16,0-11-61 15</inkml:trace>
  <inkml:trace contextRef="#ctx0" brushRef="#br0" timeOffset="5017.6053">4709 3179 1655 0,'0'0'162'16,"0"0"-149"-16,0 0 2 15,0 0 21-15,0 0 5 16,-9-76-24-16,18 74-10 15,0 2-4-15,5 0 0 16,-1 15-2-16,1 7 1 16,3 6 0-16,-8 5-2 15,0 2 1-15,-7 2 0 16,-2 1 0-16,0-2-1 0,-12 0 1 16,-15-1-1-16,-3-4-4 15,-6-5-2-15,-1-11 0 16,-3-10-4-16,6-5-8 15,2-6 4-15,11-17 8 16,8-4 6-16,10 3 1 16,3 6 10-16,0 4 1 15,1 7 4-15,14 4-8 16,6 3-7-16,9 0 1 16,6 10 2-16,2 9 0 15,1 6 0-15,-1 4 1 16,2 2 0-16,-1 1-2 15,1-6-1-15,2-7-2 16,7-13 0-16,0-6 0 16,5-17-17-16,0-21-96 15</inkml:trace>
  <inkml:trace contextRef="#ctx0" brushRef="#br0" timeOffset="5421.0527">5367 2624 1949 0,'0'0'27'0,"0"0"-23"16,0 0-4-16,100 3 2 15,-3-3-2-15,30 0-2 16,17-10-65-16</inkml:trace>
  <inkml:trace contextRef="#ctx0" brushRef="#br0" timeOffset="7227.7593">6674 2181 1808 0,'0'0'54'0,"0"0"-40"15,0 0-2-15,0 0 8 16,0 0-3-16,-103 13-7 15,67 12-3-15,-4 12-1 16,0 15 0-16,2 13-1 16,6 12-3-16,2 3 1 15,9 4-1-15,7-1-2 16,11-1 1-16,3-8-1 16,14-8 0-16,20-10 0 15,16-6-4-15,15-12-9 16,6-7-13-16,11-12-16 15,2-11-56-15</inkml:trace>
  <inkml:trace contextRef="#ctx0" brushRef="#br0" timeOffset="7613.5894">7007 2518 1869 0,'0'0'71'16,"0"0"-62"-16,0 0-6 16,0 0 0-16,0 0-2 15,0 0 10-15,-7 79-3 16,7-42-6-16,0 0-2 16,0-1 1-16,0 0-1 15,0-7 0-15,0-5-3 16,5-7-11-16,-1-7-14 15,5-10-42-15,0 0-209 16</inkml:trace>
  <inkml:trace contextRef="#ctx0" brushRef="#br0" timeOffset="7846.6566">7361 2525 1923 0,'0'0'30'16,"0"0"-24"-16,0 0 2 15,0 0-3-15,0 0-4 16,0 0 1-16,3 110 0 16,0-61-1-16,-1-1-1 0,-2 0-1 15,0-5-12-15,4-9-41 16,2-8-112-16</inkml:trace>
  <inkml:trace contextRef="#ctx0" brushRef="#br0" timeOffset="8307.2765">7825 2584 1907 0,'0'0'22'16,"0"0"-20"-16,0 0 6 15,0 0 5-15,0 0-5 16,0 0-4-16,-76 83-3 16,76-56 1-16,0 2-2 15,6 0 2-15,19-2-2 16,4-7 0-16,6-6 0 16,2-7-4-16,1-7-2 15,-1 0-2-15,-4-10 1 0,-6-12 4 16,-9-4 2-16,-3-7 1 15,-12-2 2-15,-3 1 6 16,-13-2-2-16,-17 2-3 16,-3 5-1-16,0 7-1 15,8 11-1-15,5 11-1 16,2 3-2-16,6 18-25 16,1 3-72-16</inkml:trace>
  <inkml:trace contextRef="#ctx0" brushRef="#br0" timeOffset="10183.7999">8381 2539 1658 0,'0'0'112'0,"0"0"-71"0,0 0-10 16,0 0 5-16,0 0-17 16,0 0-8-16,-35-2-3 15,26 2 4-15,-2 11-3 16,-3 5-4-16,4 4 0 15,-3 3-2-15,1 4-1 16,3 4 2-16,6 0-2 16,3 0-1-16,0-1-1 15,12-5 1-15,12-5 0 16,7-4-1-16,5-7 1 0,5-6-1 16,0-3 2-16,-2 0-2 15,-6-7 1-15,-3-10 0 16,-5-3-1-16,-9-2 1 15,-7-4 2-15,-9-5 2 16,0 1 0-16,-22-4-4 16,-9 5 0-16,-8 3-1 15,-6 9 0-15,3 11-7 16,2 6-9-16,13 0-18 16,14 11-64-16</inkml:trace>
  <inkml:trace contextRef="#ctx0" brushRef="#br0" timeOffset="10633.1387">8589 2121 1903 0,'0'0'26'16,"0"0"-19"-16,0 0 6 15,0 0 1-15,105 19-7 16,-70 12 0-16,2 8 0 16,2 10-4-16,-2 9-1 15,-2 7-1-15,-9 5-1 16,-7 1 1-16,-8-1-1 16,-11 0-2-16,0-1 0 15,-16-5-6-15,-9-4-1 16,-7-8 0-16,3-9-1 15,0-7-1-15,7-8-6 16,2-9-12-16,8-10-15 0,8-9-70 16</inkml:trace>
  <inkml:trace contextRef="#ctx0" brushRef="#br0" timeOffset="11227.5767">9206 3079 1927 0,'0'0'10'0,"0"0"-1"16,0 0 3-16,0 0 2 15,0 0 0-15,0 0-5 16,-3-64-7-16,3 64 2 16,0 0-3-16,5 0-1 15,5 8-1-15,6 16 1 16,0 5 0-16,-3 8 0 15,-6 2-1-15,-7 7 1 16,0 2 0-16,-3 2-1 16,-16 1 0-16,-8-3-2 0,-6-6-6 15,-5-8 4-15,-7-13-3 16,-4-13 3-16,-2-8 0 16,6-4 3-16,8-19 2 15,14-5 0-15,12-3 1 16,11 6 2-16,0 6 0 15,1 4 4-15,17 4-4 16,6 5-1-16,4 6-1 16,6 0 1-16,1 5 1 15,-1 16-2-15,-1 4 0 16,-3 5 0-16,-2 1-1 0,0 0 1 16,2-2-1-1,2-5 0-15,5-8 0 0,9-9-2 16,9-7-16-16,2-20-46 15</inkml:trace>
  <inkml:trace contextRef="#ctx0" brushRef="#br0" timeOffset="11983.6616">11457 2414 705 0,'0'0'1178'0,"0"0"-1152"16,0 0-4-16,0 0-5 0,0 0-9 15,0 0-6-15,-9 12-1 16,7 15-1-16,2 4 1 16,0 3 0-16,8-1 0 15,19 0 0-15,6-7-1 16,6-2 0-16,1-7-4 15,1-8-7-15,0-6 1 16,-7-3 7-16,-2-5 2 16,-9-12-1-16,-11-4 2 15,-6-2 0-15,-6-6 1 16,0 0 5-16,-12 3-2 16,-1 5-3-16,2 5 1 0,6 7 0 15,3 6-2 1,2 3 0-16,0 0-16 0,0 0-54 15,2 5-89-15</inkml:trace>
  <inkml:trace contextRef="#ctx0" brushRef="#br0" timeOffset="12510.3964">12142 2493 1795 0,'0'0'28'0,"0"0"-19"16,0 0 18-16,-91-26-5 16,67 23-10-16,0 3-3 15,8 0-6-15,6 0-1 16,6 0-2-16,3 3-1 15,1 9 1-15,0 1-1 16,0 1-1-16,9-2 1 16,7 1 0-16,-2-2 0 15,0 1 0-15,1-2 0 16,-2-3 1-16,1 4 0 0,0-1 0 16,-1-1 0-16,-1-1 0 15,0 0 0-15,-2 1 1 16,-1-1-1-16,2-1 0 15,-4 3 0-15,-1-1-1 16,0 1 2-16,-4 0-1 16,-2 4 0-16,0 1-1 15,-6-1-1-15,-17-2-3 16,-2-1 1-16,-5-5 1 16,-2-6 2-16,4 0 1 15,3 0 0-15,1-10 0 16,5-6 1-16,8-1 0 15,5 0-1-15,6 2-3 16,0 6-34-16,3 1-46 16,11 2-392-16</inkml:trace>
  <inkml:trace contextRef="#ctx0" brushRef="#br0" timeOffset="12749.0112">12410 2551 1855 0,'0'0'33'0,"0"0"-33"0,0 0 0 15,0 0 11-15,0 0-6 16,0 0-5-16,-4 73 0 15,4-59 0-15,10-4-30 16,5-4-52-16</inkml:trace>
  <inkml:trace contextRef="#ctx0" brushRef="#br0" timeOffset="12913.6155">12461 2356 1802 0,'0'0'52'0,"0"0"-49"0,0 0-3 16,0 0-4-16,0 0-35 15,0 0-37-15,-5 33-463 16</inkml:trace>
  <inkml:trace contextRef="#ctx0" brushRef="#br0" timeOffset="13355.3473">12595 2525 1896 0,'0'0'25'16,"0"0"-9"-16,0 0 0 15,0 0-9-15,0 0-6 16,0 0-1-16,-6 27 0 15,6-3 0-15,0 1 0 16,0-3 0-16,0-1 0 16,5-5-9-16,1-3-7 15,4-6-16-15,1-7-2 16,3 0 9-16,1-5 14 16,5-12 7-16,-4-1 4 15,4-3 3-15,-3-1 12 16,0 1 7-16,-1 4-4 15,-4 5 6-15,-4 4-2 16,-4 4-14-16,2 4 0 16,0 0-5-16,2 0-3 0,6 7 1 15,-2 6-1-15,0 3 0 16,0 1 0-16,-2 7 0 16,0-2 0-16,6-1 0 15,-2-1-3-15,3-3-12 16,0-5-27-16,-2-7-32 15,4-5-491-15</inkml:trace>
  <inkml:trace contextRef="#ctx0" brushRef="#br0" timeOffset="13963.4316">13322 2535 1569 0,'0'0'258'16,"0"0"-241"-16,0 0 7 15,-80-22 3-15,57 22-7 16,3 0-2-16,5 0-12 16,2 7-4-16,4 7 0 15,1 3 0-15,5 1-1 16,3 1-1-16,0 0 0 15,8 0 0-15,11-4 0 16,1-1-3-16,4-6-4 0,-1-1-2 16,-4-6 1-16,-5-1 6 15,-3 0 2-15,-4-4 5 16,1-6 13-16,-4 1-4 16,-2 2 1-16,-1 4 1 15,-1 2-1-15,0 1-7 16,1 0-8-16,-1 0 0 15,2 21-2-15,-2 10 2 16,0 12 0-16,0 6 0 16,-2 6 0-16,-6 7 1 15,-4 3-1-15,2 2 0 16,-1-4 1-16,-6-5-1 0,1-9 0 16,-2-8 0-16,3-13-1 15,2-11 1-15,5-9-2 16,-2-8 0-16,-4-5 2 15,-3-21 2-15,-4-10 0 16,0-9-2-16,1-9 1 16,2-1 1-16,5 3 0 15,6 6 4-15,7 8-1 16,0 8-4-16,14 7-1 16,10 7-2-16,14 5-11 15,8 6-16-15,9-1-21 16,3-1-639-16</inkml:trace>
  <inkml:trace contextRef="#ctx0" brushRef="#br0" timeOffset="14931.2368">15246 2428 1781 0,'0'0'61'16,"0"0"-60"-16,0 0 2 15,0 0 21-15,0 0-11 16,0 0-1-16,0 0 0 16,-66-62-4-16,66 54 2 15,0 1-5-15,3 2-5 0,7 5 1 16,4 0 0-16,4 0-1 15,-4 9 0-15,3 11 0 16,-4 8 1-16,1 6 0 16,-7 1 0-16,-2 3-1 15,-5 1 0-15,0 2 1 16,-6 3-1-16,-19 4 1 16,-16-1-1-16,-9-4 0 15,-7-7 0-15,-1-14 0 16,2-10-7-16,7-12 2 15,5 0 1-15,12-15 3 16,10-9 1-16,13-2 4 16,9 1-2-16,1 0 2 15,20 4-3-15,6 2 3 0,0 3-2 16,3 5 2-16,-3 5 3 16,6 3-3-16,-1 3-1 15,3 0-1-15,-2 6 2 16,-2 10-1-16,-5 3-2 15,-2 5 0-15,-3 3 0 16,-1 1-1-16,-4-1 0 16,-2-3 0-16,2-4 0 15,-2-5-4-15,2-6-5 16,0-9-14-16,4 0-54 16,-1-11-234-16</inkml:trace>
  <inkml:trace contextRef="#ctx0" brushRef="#br0" timeOffset="15161.423">15621 2157 1933 0,'0'0'10'0,"0"0"-10"16,0 0-1-16,0 0 1 16,0 0-1-16,-1 99 0 0,6-57-39 15,5 4-76-15</inkml:trace>
  <inkml:trace contextRef="#ctx0" brushRef="#br0" timeOffset="15697.7475">15892 2527 1779 0,'0'0'31'0,"0"0"-20"16,0 0 12-16,-88-4 5 15,75 4-19-15,5 0-6 16,3 0-2-16,1 8 0 16,1 0-1-16,1 4 1 15,2 1-1-15,0-1 0 16,0 5 0-16,3 0 0 15,3 0 0-15,0 0 0 16,0-1 0-16,-1 1 0 16,1 0 1-16,1-4-1 15,3 3 0-15,2-1 0 0,0-1 1 16,2-2 0-16,-5 0-1 16,-3-2 0-16,-3 0 0 15,-3-3 1-15,0 3-1 16,0-4 1-16,-12 2-1 15,-9 0 1-15,-2-4-2 16,0-4 1-16,0 0-2 16,1 0 1-16,2-9 1 15,2-11 0-15,10-1-1 16,3 3-4-16,5 2 3 16,1 4-14-16,15 4-34 15,4 0-273-15</inkml:trace>
  <inkml:trace contextRef="#ctx0" brushRef="#br0" timeOffset="16513.513">17106 2528 1740 0,'0'0'95'0,"0"0"-91"15,0 0 8-15,0 0 17 16,0 0-12-16,0 0-6 16,-69-23 0-16,60 23-2 15,-2 0-1-15,1 0-4 0,-5 0-1 16,2 5-1-1,-3 7-1-15,0-2 0 0,2 5 0 16,5 2-1-16,2 1 0 16,5 2 0-16,2-1 0 15,0 4 0-15,6-2-2 16,12 2-2-16,6-5 0 16,7-3-3-16,3-1-5 15,5-7 1-15,0-5 4 16,-2-2 6-16,-1 0 1 15,-6-2 0-15,-5-10 1 16,-3-2 5-16,-4 2 10 16,-4 0-6-16,-2 2-2 15,-4 3-3-15,-5 5 2 0,-1 2-4 16,-1 0-2-16,3 0 0 16,2 0-2-16,5 7 1 15,4 5 0-15,3 3 0 16,0-1 0-16,1 0 0 15,0-2 0-15,1-2 0 16,1-3 0-16,3-2 0 16,-1-5-1-16,-1 0 1 15,-4-3-1-15,-8-11 0 16,-5-3 0-16,-5-4 1 16,-5-1-1-16,-23-3 0 15,-11 2 0-15,-4 5 0 16,3 9 0-16,8 6 0 0,7 3 1 15,5 6-12 1,3 12-20-16,2 1-4 0,9-1-32 16,6-4-331-16</inkml:trace>
  <inkml:trace contextRef="#ctx0" brushRef="#br0" timeOffset="17039.3834">17772 2735 1746 0,'0'0'111'16,"0"0"-96"-16,0 0-5 15,0 0 7-15,0 0 9 16,0 0-14-16,0-78-7 15,3 61 0-15,2 3 0 16,0 5-1-16,-2 4 2 16,2 2-2-16,-2 3-2 15,1 0-2-15,6 0 0 16,6 5 0-16,1 8 0 16,0 4 0-16,-1-1 0 15,-2 1-1-15,-4 0 1 0,0-6-6 16,2-4 0-16,-5-3-3 15,4-4 0-15,0 0 2 16,3-11 5-16,4-9-2 16,-1-2 0-16,5 0 4 15,-3 4 4-15,-1 1 8 16,-2 4-2-16,-5 5-1 16,-3 2-3-16,-3 5 0 15,-3 1-1-15,5 0-5 16,1 4 0-16,3 15 0 15,-2 3 0-15,-1 3 0 16,-5 0 1-16,0-2-1 16,3-1-1-16,1-5-8 15,1-3-7-15,6-8-54 0,2-6-569 16</inkml:trace>
  <inkml:trace contextRef="#ctx0" brushRef="#br0" timeOffset="17451.1408">18533 2640 1866 0,'0'0'69'0,"0"0"-58"16,0 0-4-16,0 0 3 15,0 0-3-15,0 0-5 16,-1 37-1-16,1-1 4 15,0 6-1-15,6 5-1 16,3 1-1-16,-3 0-2 16,2 0 1-16,-1-6-1 0,-6-5 0 15,1-6-3 1,-2-7-6-16,0-8-4 0,0-5-1 16,0-8-24-16,0-3-31 15,0-1-50-15</inkml:trace>
  <inkml:trace contextRef="#ctx0" brushRef="#br0" timeOffset="17745.8118">18571 2571 1818 0,'0'0'41'0,"0"0"-14"0,0 0-10 16,0 0 6-1,0 0-14-15,82-36-2 0,-57 46-5 16,-4 10 1-16,1 3 1 16,-4 6-2-16,-4-2 0 15,-3 2-1-15,-8-5-1 16,-3-2-1-16,0-6 1 16,-8-1-1-16,-12-6 1 15,-5-6-4-15,-2-3-4 16,2-3-18-16,6-18-1 15,9-5-16-15,10-6-53 16,0-7-1482-16</inkml:trace>
  <inkml:trace contextRef="#ctx0" brushRef="#br0" timeOffset="17983.7237">18885 2341 1793 0,'0'0'64'0,"0"0"-27"15,0 0-1-15,0 0-14 16,0 0-11-16,0 0-7 16,21 12-3-16,-8 18 6 15,1 10-1-15,-2 6-5 16,0 2 0-16,-8 0 0 16,1 1-1-16,-4-5 0 15,-1-5 0-15,0-3-5 16,2-9-9-16,3-7-5 0,6-9-40 15,6-8-128 1</inkml:trace>
  <inkml:trace contextRef="#ctx0" brushRef="#br0" timeOffset="18351.4963">19204 2651 1772 0,'0'0'105'16,"0"0"-89"-16,0 0-10 16,0 0 6-16,0 0-2 0,0 0-9 15,0 0-1 1,79 0 0-16,-53-5-3 0,-5-4-1 16,-5-4 0-16,-6 1 1 15,-8-3 3-15,-2-3 0 16,-7 1 4-16,-20-1 2 15,-5 4-2-15,0 4 0 16,-2 7 1-16,8 3-2 16,4 1 1-16,2 20-3 15,2 7 0-15,5 7 1 16,1 3 2-16,12 2-2 16,0 1 0-16,15-7-1 15,14-5 1-15,6-8-2 0,10-8 0 16,8-12-38-16,6-1-52 15</inkml:trace>
  <inkml:trace contextRef="#ctx0" brushRef="#br0" timeOffset="19295.5949">19586 2620 1021 0,'0'0'725'0,"0"0"-689"15,0 0 5-15,0 0-12 16,0 0-9-16,0 0-5 16,11 26-1-16,-11-26-6 0,0 0 5 15,0 0 2-15,0 0-6 16,0-2 0-16,0-11 2 16,0-4-8-16,0-7-3 15,0 5 1-15,0 0-1 16,7 6 0-16,2 5 1 15,-2 4-1-15,4 3 0 16,4 1 0-16,3 0 0 16,4 9-1-16,3 10 1 15,2 0 0-15,-3 3 0 16,0 0-1-16,-2-4 1 16,-5 0-2-16,-5-6-8 15,-5-3-5-15,-2-3-6 0,-5-6-4 16,0 0 13-16,0-10 12 15,4-9-1-15,4-6-1 16,2 1 2-16,2 3 6 16,3 4 8-16,-3 2 10 15,3 5-10-15,-2 3 2 16,2 5-7-16,2 2-5 16,5 0-2-16,2 0-1 15,4 7-1-15,-1 4 0 16,-3 3 1-16,0 2-1 15,-6 3 0-15,-6 1-1 16,-6 0 1-16,-5 1-1 16,-1-2-3-16,0-2-4 15,-1-4-6-15,-7-4-19 0,0-6-25 16,3-3-124-16</inkml:trace>
  <inkml:trace contextRef="#ctx0" brushRef="#br0" timeOffset="19726.3197">20420 2623 1825 0,'0'0'70'0,"0"0"-67"0,0 0 1 15,0 0 6-15,0 0 0 16,0 0-10-16,58-2 1 16,-39 2-1-1,-2-1 0-15,-4-2 0 0,-2-5-1 16,-5 0 1-16,-6-3 0 16,0 2 1-16,0-4 2 15,-13-3-1-15,-8 3 4 16,0 2-1-16,1 5 2 15,-2 2 1-15,3 4-3 16,0 0-4-16,2 0 2 16,3 9-2-16,-1 6 0 0,5 7 0 15,4 2 0 1,3 5 0-16,3 0-1 0,0 0 1 16,6-2-1-16,12-3-4 15,7-6-16-15,10-2-19 16,12-7-21-16,8-7-87 15</inkml:trace>
  <inkml:trace contextRef="#ctx0" brushRef="#br0" timeOffset="20285.4777">20815 2654 1704 0,'0'0'138'0,"0"0"-118"15,0 0 19-15,0 0-10 0,0 0-18 16,0 0-9-16,-4-13-2 15,1 30 0-15,0 5 0 16,3-1 1-16,0 1-1 16,0-5 0-16,7-2 0 15,8-6-5-15,2-4-3 16,1-5 0-16,4 0 2 16,2-6 2-16,-3-11 4 15,-1-3 0-15,-7-1 2 16,0 5 9-16,-3 4 4 15,-4 2-2-15,-1 6-1 16,-1-1-5-16,2 5-5 0,3 0-2 16,5 0 0-1,3 2 1-15,2 8-1 16,3 2 0-16,6 2 0 0,5-1 0 16,7-1 0-16,5-7-1 15,-2-5-6-15,-1 0-2 16,-6-7 1-16,-2-15 1 15,-6-5-2-15,-7-6 6 16,-4-1-3-16,-7-1 4 16,-4 1 2-16,-6 5 2 15,0 3 0-15,0 6 11 16,-2 9-3-16,-5 5-6 16,3 6-1-16,-2 0-3 15,-2 17 0-15,2 10 0 16,-2 5 0-16,5 6 0 0,-1 1 1 15,3 1 0-15,1 2-1 16,0-5 0-16,15 1 0 16,14-8 0-16,10-7-11 15,5-12-40-15,-1-9-116 16</inkml:trace>
  <inkml:trace contextRef="#ctx0" brushRef="#br0" timeOffset="20430.4996">21649 2579 1890 0,'0'0'33'0,"0"0"-33"15,0 0 0-15,0 0 0 16,116 0-9-16,-53 0-97 16</inkml:trace>
  <inkml:trace contextRef="#ctx0" brushRef="#br0" timeOffset="21283.4847">22598 2702 1824 0,'0'0'18'16,"0"0"-14"-16,0 0 27 0,0 0-6 16,0 0-5-1,0 0-9-15,-23-58-7 16,23 37-2-16,0 1-2 0,12 2 1 15,0 4 0-15,0 7-1 16,0 4 0-16,-4 3-1 16,1 0 1-1,-2 8-1-15,3 11 1 0,1 7 0 16,2 0-1-16,1 1 1 16,0 0 1-16,3-5-1 15,-1-5 0-15,-4-6 0 16,-1-6-4-16,-2-5-19 15,1-2 13-15,5-18 1 16,0-8-15-16,6-4 7 16,-3-4 7-16,3 4 9 0,-1 4 1 15,-4 6 13 1,-7 10 9-16,-1 6 0 0,-5 5 8 16,2 1-20-16,4 0-9 15,4 12-1-15,2 7 0 16,0 2 1-16,-4 4 0 15,-4 2-1-15,-2-1 0 16,0 3 0-16,-2-4 0 16,2-1-2-16,1-5-15 15,5-9-32-15,8-8-118 16</inkml:trace>
  <inkml:trace contextRef="#ctx0" brushRef="#br0" timeOffset="21711.6011">23306 2592 1860 0,'0'0'29'0,"0"0"-29"15,0 0-2-15,0 0 2 16,0 0 1-16,0 0 0 15,90 22-1-15,-64-19-2 16,0-3-15-16,-5 0-9 0,-6-3 7 16,-8-8 14-1,-7-4 5-15,0-2 2 16,-3 2-1-16,-18-2 10 0,-6 3 3 16,-7 2 4-16,-3 2-6 15,3 8 0-15,2 2-2 16,10 0 3-16,7 8-8 15,6 10-2-15,3 3-2 16,5 7 4-16,1 2-1 16,0 4-3-16,5 1 0 15,9 0-1-15,2-3 0 16,2-5 0-16,5-8 0 16,3-9-10-16,7-6-16 15,11-4-19-15,9 0-57 0,5-13-190 16</inkml:trace>
  <inkml:trace contextRef="#ctx0" brushRef="#br0" timeOffset="22006.5988">23862 2426 1860 0,'0'0'32'16,"0"0"-21"-16,0 0-1 0,0 0 7 15,0 0-13-15,0 0-3 16,-2 47 7-16,4-19-3 16,3 6-3-16,-4 0-2 15,-1 2 0-15,0-1 0 16,0-1 0-16,0-3-4 15,-4-7-19-15,-2-6-17 16,0-8-22-16,-3-7-99 16</inkml:trace>
  <inkml:trace contextRef="#ctx0" brushRef="#br0" timeOffset="22132.2284">23839 2609 608 0,'0'0'0'0,"0"0"-280"16</inkml:trace>
  <inkml:trace contextRef="#ctx0" brushRef="#br0" timeOffset="22535.2287">24030 2551 1408 0,'0'0'257'0,"0"0"-174"15,0 0-21-15,0 0-26 16,0 0 6-16,42-75-5 15,-42 71-19-15,0 3-3 16,0 1-6-16,0 0-5 0,0 0-4 16,0 10-2-1,-2 10 2-15,-7 7 0 0,0 4 0 16,1 0 0 0,3 2 1-16,0-1-1 0,2 0-1 15,3-5-7-15,0-3 3 16,0-10-1-16,6-11-6 15,4-3-3-15,1 0 13 16,6-15 1-16,2-6 2 16,2-2-1-16,-3 1 1 15,1 2 6-15,-4 4 0 16,-7 8 2-16,-1 2-2 16,-4 6-1-16,-3 0 1 15,3 0-5-15,-2 0-2 0,4 10 0 16,2 9-1-16,1 5 1 15,-2 4 1-15,3-1-1 16,-1-4-1-16,5-2 1 16,1-3-2-16,4-6-12 15,5-5-29-15,3-7-70 16</inkml:trace>
  <inkml:trace contextRef="#ctx0" brushRef="#br0" timeOffset="22892.5714">24505 2660 1720 0,'0'0'152'0,"0"0"-134"16,0 0-7-16,0 0 6 15,0 0-1-15,0 0-9 16,0 0-3-16,-75 53-1 15,75-31-2-15,0 2 0 16,0-4-1-16,13-3 0 16,3-7 0-16,5-3 0 15,1-7 0-15,0 0-3 16,-3-4 1-16,-2-12 0 16,-4-6 1-16,-7-2 1 0,-6-2 0 15,0-1 0-15,-8 1 0 16,-10 4-1-16,3 5 1 15,2 8-1-15,2 9 0 16,3 0-30-16,3 6-40 16,1 6-64-16</inkml:trace>
  <inkml:trace contextRef="#ctx0" brushRef="#br0" timeOffset="23376.6758">24968 2643 1839 0,'0'0'35'0,"0"0"-13"15,-88-26-4-15,58 26 2 16,3 0-13-16,5 14-3 15,5 6-2-15,8 4-1 16,4 0 1-16,5 0-2 16,2-3 0-16,16-2 1 15,14-6-1-15,5-8-4 16,9-5-16-16,-1 0-11 0,-2-18 5 16,-5-10 6-1,-11-10 19-15,1-8 1 0,-5-7 0 16,-4-10 6-16,-2-8 11 15,-8-1 1-15,-6 6-4 16,-3 9-6-16,0 15 11 16,-6 17-4-16,-4 10-8 15,-3 10-4-15,2 5-3 16,-4 11 0-16,1 21 0 16,3 19 0-16,5 17 0 15,6 11 0-15,0 3 0 16,8-5 0-16,8-11 1 15,3-8-1-15,-2-12-9 16,-1-10-33-16,-3-14-49 16</inkml:trace>
  <inkml:trace contextRef="#ctx0" brushRef="#br0" timeOffset="23894.4584">23715 2484 1882 0,'0'0'19'0,"0"0"-16"16,0 0-3-16,100 0 0 16,-27 2-26-16,17 0-148 15</inkml:trace>
  <inkml:trace contextRef="#ctx0" brushRef="#br0" timeOffset="62461.396">782 4613 1575 0,'0'0'116'15,"0"0"-95"-15,0 0 23 16,0 0-1-16,0 0-20 15,0 0-11-15,0 0-1 16,0 0-4-16,0 0 1 16,0 0 6-16,0 0-3 0,0 5 1 15,0-2-2 1,0 0-3-16,0-2 1 0,0 1-2 16,0-2-2-16,0 0 2 15,0 0 1-15,0 0 0 16,0-9 2-16,-3-10-3 15,-3-10-5-15,0-12 1 16,3-5-2-16,3-1-1 16,0 0 0-16,0 11 1 15,4 6-1-15,4 9 1 16,-2 8 0-16,0 6-1 16,-2 4 1-16,-2 3 0 15,4 0-2-15,3 1 1 0,1 11 0 16,5 5 1-1,-3 4 0-15,1-1 1 0,-2 1-1 16,2-1 0-16,-4-2-1 16,-1-3 1-16,-2-5-2 15,-3-2-5-15,1-5-3 16,-3-3-1-16,1 0-4 16,6-8 9-16,2-12 0 15,3-8-2-15,1 2 5 16,2-1 3-16,1 4 0 15,-1 2 0-15,-2 6 4 16,2 2 6-16,-6 4 4 0,-2 4-4 16,5 1-3-1,-4 1-1-15,3 3-2 0,3 0-2 16,-1 0-1-16,3 4 1 16,-3 11-2-16,4 2 1 15,-4 0-1-15,0 5 1 16,-3 1-1-16,-3 0 0 15,-2 2 1-15,-4 3-1 16,-2 0 0-16,0-3 0 16,0 0 0-16,0-5 0 15,0-4 0-15,0-4-1 16,0-5-1-16,0-2-2 16,0-4-1-16,0 0-10 15,3-1-10-15,1 0-14 16,1-1-45-16</inkml:trace>
  <inkml:trace contextRef="#ctx0" brushRef="#br0" timeOffset="62735.3741">1523 4407 1873 0,'0'0'16'15,"0"0"-16"-15,0 0 5 16,0 0 8-16,0 0-5 16,3 91-5-16,5-71-2 15,-2-2-1-15,-2-4 0 16,2-7-13-16,-2-2-34 15,1-5-89-15</inkml:trace>
  <inkml:trace contextRef="#ctx0" brushRef="#br0" timeOffset="62898.3279">1559 4196 1857 0,'0'0'24'0,"0"0"-23"0,0 0-1 16,0 0-2-16,0 0-7 16,0 0-42-16,3 48-107 15</inkml:trace>
  <inkml:trace contextRef="#ctx0" brushRef="#br0" timeOffset="63352.8004">1802 4373 1847 0,'0'0'63'0,"0"0"-59"16,0 0-3-16,0 0 9 15,0 0 8-15,0 0-13 16,3 73-3-16,8-55-2 15,0-1 1-15,0-1-1 16,1-4-4-16,0-3-16 16,-2-4-10-16,-1-5-13 15,0 0-1-15,2-8 10 16,-2-10 4-16,2-4 23 16,-2-3 7-16,2 2 28 0,-1-4 11 15,-1 5 7 1,-1 1-14-16,2 6-9 0,-1 5-2 15,-3 3-6-15,-1 5-9 16,3 2-3-16,3 0-3 16,4 2 0-16,3 11 1 15,-1 4 0-15,-3 2-1 16,0 4 0-16,-3 0 0 16,-2-1 0-16,-4 0 0 15,2-2-3-15,-1-1-5 16,-1-5-21-16,-1-6-22 15,-1-4-100-15</inkml:trace>
  <inkml:trace contextRef="#ctx0" brushRef="#br0" timeOffset="63784.5716">2424 4353 1895 0,'0'0'27'0,"0"0"-27"16,0 0 0-1,0 0 10-15,0 0-2 0,0 0-3 16,15 81-5 0,3-66 1-16,4-3-1 0,5-5 0 15,0-5-5-15,6-2-11 16,-2 0-3-16,-1-14 2 16,-3-5 0-16,-5-1 3 15,-8-3 14-15,-5-1 5 16,-8 1 9-16,-1 1 6 15,0 6-3-15,0 3-6 16,-4 6-7-16,1 4-4 0,0 3-4 16,-2 0-17-16,1 7-35 15,4 3-193-15</inkml:trace>
  <inkml:trace contextRef="#ctx0" brushRef="#br0" timeOffset="64200.9361">2903 4350 1881 0,'0'0'23'16,"0"0"-22"-16,0 0-1 0,0 0 0 15,0 0 1-15,0 0-1 16,99-20-1-16,-73 12 0 16,-5-1-7-16,-8-5-2 15,-2 1 7-15,-11-1 3 16,0 0-1-16,-3 2 1 16,-21 0 2-16,2 4 7 15,-2 6 1-15,4 2 12 16,2 0-10-16,5 0-5 15,5 3-1-15,3 11-4 16,0 3 0-16,4 5 0 16,1 6-2-16,0 0 2 0,7 3-2 15,11 0 0 1,2-2 0-16,2-5-4 0,6-4-8 16,5-4-21-16,0-8-16 15,8-8-73-15</inkml:trace>
  <inkml:trace contextRef="#ctx0" brushRef="#br0" timeOffset="64552.5719">3352 4356 1755 0,'0'0'98'16,"0"0"-64"-16,0 0-23 16,0 0 7-16,0 0-6 15,0 0-8-15,6 28 7 0,-1-9-6 16,-1-1-4-16,6-2 0 15,-2-2-1-15,0-4 2 16,6-1-2-16,-2-4-1 16,7-5-2-16,1 0-1 15,4-9-1-15,1-9-2 16,0-3 6-16,-5 1 1 16,2 2 0-16,-4 4 4 15,-6 7 5-15,-2 2-1 16,-2 3-3-16,-1 2 1 15,4 0-2-15,2 0-3 16,1 5 0-16,-1 4-1 0,-1 2 1 16,6 0-1-16,-3 1 0 15,9 1-3-15,1-1-10 16,3 0-31-16,2-5-77 16</inkml:trace>
  <inkml:trace contextRef="#ctx0" brushRef="#br0" timeOffset="65087.8915">4337 4328 1810 0,'0'0'83'0,"0"0"-58"16,0 0-6-16,0 0-6 16,-98-15-3-16,78 15-4 15,6 10-3-15,2 3-1 16,5 4-1-16,2 0 0 16,4 1 0-16,1-3 0 15,0-4-1-15,9-1-1 16,15-6-4-16,5-4 2 15,6 0-3-15,6-14-4 16,-2-9-3-16,-1-8-1 16,-7-8 6-16,-1-10 4 15,-11-6 4-15,-5-6 1 0,-11-7 8 16,-3 3 4-16,-8 5-5 16,-17 13 2-16,-5 16-5 15,3 13 1-15,3 17-5 16,3 1 3-16,1 19-2 15,10 17-2-15,6 13 0 16,4 6 1-16,0 1-1 16,18 1 0-16,4-3 2 15,2-3-2-15,1-5 0 16,-5-5 0-16,-2-5 0 16,-1-8 0-16,-3-5-4 15,1-6-10-15,-3-6-19 16,0-8-57-16</inkml:trace>
  <inkml:trace contextRef="#ctx0" brushRef="#br0" timeOffset="65868.3003">5700 4224 807 0,'0'0'1039'0,"0"0"-1011"0,0 0-7 16,0 0 13-16,0 0-13 15,0 0-10-15,0 0-5 16,-29 0-3-16,34 0-1 15,21 5-1-15,18-1 1 16,13 1 1-16,10-2-2 16,0-1 0-16,-6-1-1 15,-3-1 0-15,-14 0 0 16,-9 0 0-16,-11 0 0 16,-8 0-2-16,-8 0 0 15,-5 0-2-15,-3 0 0 0,0-2-3 16,0-6-12-1,0 1-22-15,-9-2-33 0,-7 1-73 16</inkml:trace>
  <inkml:trace contextRef="#ctx0" brushRef="#br0" timeOffset="66197.4034">5998 4028 1742 0,'0'0'66'0,"0"0"-24"16,0 0-1-16,0 0-7 0,0 0-14 15,0 0-11 1,-5-7-4-16,6 7-3 0,15 9-2 16,8 8 4-16,13 6 1 15,5 0-1-15,1 4-1 16,-1-1-2-16,-8 2-1 15,-4-2 1-15,-9 1-1 16,-5 1 0-16,-11-3-1 16,-5 1 0-16,-11 3-2 15,-19-3 0-15,-13 2-2 16,-3-3-3-16,-6 2-6 16,4-5-28-16,15-4-32 15,18-4-144-15</inkml:trace>
  <inkml:trace contextRef="#ctx0" brushRef="#br0" timeOffset="66686.0861">7030 4078 1919 0,'0'0'25'0,"0"0"-13"0,0 0 2 16,0 0-4-1,0 0-7-15,0 0-2 0,-6 48 0 16,6-14 0-16,0 3 0 16,3-2-1-16,6-4-2 15,1-3-9-15,-1-3-3 16,2-8-14-16,1-4-42 16,-2-7-247-16</inkml:trace>
  <inkml:trace contextRef="#ctx0" brushRef="#br0" timeOffset="66940.7435">7361 4109 1885 0,'0'0'36'16,"0"0"-29"-16,0 0 3 15,0 0 1-15,0 0-3 16,0 0-1-16,0 54-1 16,2-30-6-16,2 4 0 15,-2 1 0-15,5-1 0 16,0 1-9-16,1-5-14 16,0-3-35-16,2-6-70 15</inkml:trace>
  <inkml:trace contextRef="#ctx0" brushRef="#br0" timeOffset="67219.3147">7730 4110 1726 0,'0'0'170'16,"0"0"-143"-16,0 0-14 16,0 0-2-16,0 0-5 15,0 0-3-15,6 50 4 16,4-21-4-16,-1 3-2 16,-1 2 0-16,-2-1-1 0,1-2-5 15,-3-3-13-15,2-9-39 16,3-8-89-16</inkml:trace>
  <inkml:trace contextRef="#ctx0" brushRef="#br0" timeOffset="67436.1373">8319 4042 1884 0,'0'0'38'16,"0"0"-31"-16,16 75 14 16,-11-24-7-16,-4 10-6 15,-1 9-3-15,0 4-5 16,0-1-3-16,0-4-28 16,9-10-194-16</inkml:trace>
  <inkml:trace contextRef="#ctx0" brushRef="#br0" timeOffset="68823.5076">876 5383 1767 0,'0'0'54'16,"0"0"-34"-16,0 0 6 15,0 0-4-15,0 0-3 16,0 0-2-16,0 0-10 16,-28-41-4-16,8 41-2 15,-7 0 0-15,-4 0-1 0,-2 2 0 16,5 6 0-16,4 3 0 16,6-2 0-16,9 1 0 15,6 0-1-15,3 0-2 16,0 0 1-16,0 2 0 15,3 0 1-15,10 0 0 16,1 2 1-16,4 0 0 16,2 1 0-16,5 0 0 15,0-1 1-15,0 1-1 16,-4 1 0-16,-6 0 0 16,-6 1 0-16,-7-1-6 15,-2 1 1-15,0-2 3 16,-6-1-3-16,-14 1 1 0,-5-5 1 15,-7-4 2 1,-3-6 1-16,-1 0 0 0,5-14 0 16,2-3 3-16,8 0 1 15,8 5-2-15,7 1-1 16,6 5-1-16,0-3-8 16,11 6-28-16,17 0-31 15,2 2-117-15</inkml:trace>
  <inkml:trace contextRef="#ctx0" brushRef="#br0" timeOffset="69207.0059">1135 5484 1871 0,'0'0'37'0,"0"0"-30"16,0 0 3-16,0 0 5 15,0 0-6-15,0 0 0 16,-22 87-5-16,46-65-3 16,7-6-1-16,8-4 0 15,-1-4-7-15,6-8-5 0,-2 0-9 16,-1-5-2-16,-9-13 7 15,-14-3 7-15,-8-2 9 16,-10 1 0-16,0 0 9 16,-7 3 1-16,-7 4 9 15,-2 1-5 1,1 5-6-16,9 1-6 0,1 5-2 16,5 3-1-16,0 0-23 15,0 0-44-15,6 0-301 16</inkml:trace>
  <inkml:trace contextRef="#ctx0" brushRef="#br0" timeOffset="69701.2024">1675 5276 1904 0,'0'0'28'16,"0"0"-15"-16,0 0 0 15,0 0-4-15,0 0-6 16,0 0-3-16,-7 56 3 16,7-19-1-16,6 1-2 15,3-1 1-15,1-2-1 16,-1-3-3-16,0-9-7 16,0-5-13-16,-3-6-10 15,0-9 1-15,-2-3-26 0,1 0 48 16,-2-15 10-16,3-3 12 15,0 0 14-15,3 1 2 16,-2 4-10-16,-2 3-2 16,4 4-2-16,-2 3-3 15,2 3-8-15,3 0-1 16,2 0 0-16,-1 0-2 16,2 11 1-16,-3 2-1 15,-3 0 0-15,1 6 0 16,-7 0-1-16,-3 4-2 15,0 1-14-15,-10-1 1 16,-7-3 5-16,-5-8-3 16,4-3 3-16,0-6 11 0,0-3 0 15,2 0-4 1,-5-5-10-16,6-7 5 0,0-1 6 16,2 0-26-16,11 0-50 15,2 1-1172-15</inkml:trace>
  <inkml:trace contextRef="#ctx0" brushRef="#br0" timeOffset="70022.8856">2442 5174 1065 0,'0'0'840'15,"0"0"-808"-15,0 0-13 16,0 0-7-16,0 0-5 16,0 0-4-16,-8 27-3 15,8 5 5-15,0 6-3 16,5 5-1-16,4 4 0 15,2-1-1-15,2 0-1 16,-5-1-1-16,-1-3-13 0,-3-4-11 16,-4-10-46-1,0-10-118-15</inkml:trace>
  <inkml:trace contextRef="#ctx0" brushRef="#br0" timeOffset="70349.6418">2340 5387 1837 0,'0'0'15'0,"0"0"13"15,0 0 11-15,0 0-17 16,0 0-15-16,94-7-2 16,-59 30-3-16,-1 3-1 15,-1 4-1-15,-3 2 0 16,-5 0 0-16,-3-3 0 0,-8-3-10 15,-8-6-3-15,-3-9-7 16,-3-7-4-16,0-4-5 16,-3 0 20-16,-3-18 9 15,3-12 2-15,3-7-1 16,0-4 7-16,15 2-1 16,7 7-1-16,2 8-6 15,0 10 0-15,-3 8-3 16,0 6-35-16,1 0-81 15</inkml:trace>
  <inkml:trace contextRef="#ctx0" brushRef="#br0" timeOffset="70789.9774">3088 5409 1741 0,'0'0'77'15,"0"0"-56"-15,0 0 2 16,0 0 3-16,-100-46 5 16,73 46-10-16,5 0-8 15,5 0-8-15,4 7-1 16,4 9-3-16,3 4-1 16,0 3 1-16,2 3 0 0,4 1-2 15,0 0 1-15,0-4-6 16,10-1-9-16,2-6-11 15,10-7 2-15,-1-4-12 16,0-5 3-16,0 0 10 16,-2-17 23-16,-2-5 1 15,-1-2 20-15,-4-1 4 16,-3 4 2-16,0 2-4 16,-2 8-4-16,-2 5 1 15,-2 3-10-15,3 3-5 16,7 0-5-16,2 10 0 15,3 8 0-15,-3 2 0 16,0-3 0-16,-3 2 0 0,6-2-2 16,5-6-12-1,7-7-12-15,6-4-40 0,0-4-916 16</inkml:trace>
  <inkml:trace contextRef="#ctx0" brushRef="#br0" timeOffset="71223.7301">3501 5188 1897 0,'0'0'28'0,"0"0"-8"16,0 0-7-16,0 0-3 16,0 0-3-16,0 0-5 15,-17 50 4-15,17-17-3 0,0 1-2 16,0 2-1-16,7-2 0 15,1 0 0-15,-3-2-3 16,-2-3-11-16,0-7-7 16,-3-5-17-16,0-9-6 15,0-8-35-15,3 0 21 16,2-16 58-16,2-7 14 16,0-5 32-16,5-1-11 15,-1 0-6-15,5 5-2 16,-2 2-5-16,-1 8-3 15,3 4-6-15,-4 6-7 16,3 4-4-16,2 0 0 16,0 6-1-16,0 11-1 0,-2 5 0 15,-3 5 0 1,-3 2 0-16,-3-3 0 0,1-1 0 16,-4-3 0-16,5-5 0 15,-1-5-9-15,2-5-18 16,3-7-32-16,0 0-136 15</inkml:trace>
  <inkml:trace contextRef="#ctx0" brushRef="#br0" timeOffset="71629.5674">3954 5358 1881 0,'0'0'15'0,"0"0"-7"16,0 0 0-16,0 0 10 16,0 0-8-16,0 0-9 15,78-2-1-15,-51 1 1 16,-2-5-1-16,-1-1-2 16,-2-4-7-16,-7-2-6 15,-7-1 3-15,-5-2 4 16,-3-1 6-16,-8 0 2 15,-15 5 0-15,-6 2 7 16,-2 5 6-16,5 5-6 16,1 0 4-16,6 0-2 15,1 14-7-15,3 5 0 0,3 4-1 16,3 5 0-16,8 5 1 16,1 1-1-16,5 0-1 15,15-1 1-15,7-3-1 16,-3-4-2-16,8-6-11 15,4-4-12-15,5-8 8 16,3-8-77-16,0 0-899 16</inkml:trace>
  <inkml:trace contextRef="#ctx0" brushRef="#br0" timeOffset="72013.5161">4366 5363 1821 0,'0'0'44'15,"0"0"-6"-15,0 0-9 16,0 0-14-16,0 0-10 16,0 0-5-16,-9 15 0 15,9 2 1-15,3 0-1 16,6-3 1-16,3-2-1 16,-1-2-1-16,-1-3-1 15,2-4-5-15,-5-3-3 16,4 0 1-16,1 0 6 15,0-12 2-15,2-5 0 16,0-3 1-16,2-2 1 16,1 1 4-16,-1 4 6 0,-2 3-4 15,-3 6 0 1,-3 5-3-16,-2 3-2 0,6 0-2 16,1 0 1-16,1 8-1 15,1 4 0-15,-3 3 0 16,1-1 0-16,-4 3 0 15,2 0-1-15,0-1-5 16,1 0-8-16,6-2-32 16,0-6-56-16</inkml:trace>
  <inkml:trace contextRef="#ctx0" brushRef="#br0" timeOffset="72532.7171">5176 5378 1802 0,'0'0'68'16,"0"0"-43"-16,0 0-9 15,-80-8 6-15,47 8-10 16,3 8-5-16,10 4-2 15,3 1-4-15,6 1 1 16,6-2-1-16,3 1-1 0,2-2 0 16,0 0 0-1,4-5 0-15,13-6-5 0,4 0 1 16,8 0-5-16,4-17-8 16,3-5 1-16,-2-7 10 15,-1-7 0-15,-6-10 4 16,-6-3 2-16,-11-6 1 15,-8-4 3-15,-2 1 5 16,-4 5 7-16,-10 10-3 16,-3 15-7-16,5 14 2 15,2 12-4-15,2 2-4 16,-5 19 0-16,1 18-1 16,2 12 1-16,4 8 0 15,6 1 0-15,0 0 0 0,3-4 0 16,7-6 0-16,5-7 0 15,0-5 0-15,3-7 0 16,0-7-3-16,1-3-7 16,5-10-16-16,4-9-32 15,2 0-669-15</inkml:trace>
  <inkml:trace contextRef="#ctx0" brushRef="#br0" timeOffset="73224.5786">5831 5158 1837 0,'0'0'24'0,"0"0"-11"15,0 0 16-15,0 0 6 16,0 0-19-16,0 0-8 15,-49 0-3-15,49 0-3 16,16 4-2-16,17 0 1 16,15 1 2-16,13 3-1 15,6-2-2-15,0 2 0 16,-6 0 0-16,-10-2 0 16,-7 0-3-16,-11-6-5 15,-9 0-5-15,-9 0-9 0,-4 0-15 16,-4-6-46-16,-6-8-347 15</inkml:trace>
  <inkml:trace contextRef="#ctx0" brushRef="#br0" timeOffset="73541.1467">6174 4974 1553 0,'0'0'294'0,"0"0"-263"15,0 0-4-15,0 0 1 16,0 0-15-16,0 0-5 16,-22-10-4-16,28 22-4 0,14 10 4 15,10 3 2-15,9 5-2 16,7 1-1-16,2 0-1 16,0 2-2-16,-9-2 1 15,-13 0-1-15,-9-1 0 16,-17-4-1-16,0 1 0 15,-29-2 0-15,-11 1-1 16,-7-2 1-16,-4 0-7 16,4-4-3-16,10 2-10 15,16-3-16-15,14-8-32 16,7-8-263-16</inkml:trace>
  <inkml:trace contextRef="#ctx0" brushRef="#br0" timeOffset="73924.5491">7246 5025 1947 0,'0'0'11'16,"0"0"-11"-16,0 0 1 15,0 0 3-15,0 0 0 16,0 0 3-16,-31 103-2 15,28-61-3-15,3-1 0 16,0 2-2-16,0-3 0 16,3-2 0-16,5-2-8 15,2-9-8-15,-4-5-19 16,3-10-47-16,1-10-537 16</inkml:trace>
  <inkml:trace contextRef="#ctx0" brushRef="#br0" timeOffset="74150.5431">7539 5090 1883 0,'0'0'62'0,"0"0"-56"15,0 0-4-15,0 0 2 16,0 0 6-16,0 98 3 15,6-53-9-15,3 1-3 16,2 0 0-16,3-3-1 16,2-4-7-16,1-4-18 0,4-10-61 15</inkml:trace>
  <inkml:trace contextRef="#ctx0" brushRef="#br0" timeOffset="74695.4177">8086 5146 1878 0,'0'0'22'15,"0"0"-6"-15,-92 2 5 16,63 13-7-16,4 6-5 15,10 3-4-15,5 5-3 16,8 0 1-16,2 1-3 16,6-2 2-16,23-2-2 15,12-1 0-15,10-5 0 0,9-6-2 16,2-7-5-16,-2-7-5 16,-6 0-8-16,-10-5-3 15,-17-11 11-15,-15-7 11 16,-12-3 1-16,-6-6 3 15,-28-3 1-15,-12-1-4 16,-8 3 3-16,6 7 0 16,5 7 5-16,10 11-5 15,11 8-3-15,7 0-1 16,9 5-6-16,6 7-12 16,0 4-26-16,25-2-38 15,6-2-863-15</inkml:trace>
  <inkml:trace contextRef="#ctx0" brushRef="#br0" timeOffset="75041.8067">8659 5237 1864 0,'0'0'33'0,"0"0"-19"15,0 0 10-15,0 0-7 16,-100-16-3-16,82 16-7 15,3 9-1-15,5 10-5 16,5 6 0-16,5 1 0 16,0 3 0-16,18 0-1 0,12-2 0 15,9-3 0-15,3-7-1 16,2-5-5-16,-2-9 1 16,3-3 2-1,-4-2 3-15,-6-14-1 0,-10-8 1 16,-14-6 1-16,-11-5 1 15,-8-6 1-15,-25-2-3 16,-7 6 2-16,1 9 0 16,5 14 2-16,7 14-4 15,5 4-7-15,6 20-24 16,14 1-173-16</inkml:trace>
  <inkml:trace contextRef="#ctx0" brushRef="#br0" timeOffset="76568.2073">664 6693 1827 0,'0'0'77'0,"0"0"-56"15,0 0 3-15,0 0-6 16,0 0-5-16,0 0-6 15,0 0-6-15,-4 6-1 0,-3 19 0 16,0 5 0-16,4 2 0 16,3-3 0-16,0 0-1 15,0-5-7-15,0-4-4 16,0-4-7-16,9-6-32 16,-1-8-46-16,-1-2-1703 15</inkml:trace>
  <inkml:trace contextRef="#ctx0" brushRef="#br0" timeOffset="76936.3809">722 6319 1394 0,'0'0'432'0,"0"0"-397"15,0 0-15 1,0 0-6-16,0 0-5 0,0 0-9 16,0 27 0-16,0-3 0 15,0 6 0-15,0 0 0 16,0 1-5-16,9-3-43 16,0-4-175-16</inkml:trace>
  <inkml:trace contextRef="#ctx0" brushRef="#br0" timeOffset="77491.3526">1237 6547 1787 0,'0'0'46'15,"0"0"-27"-15,0 0 8 0,-85-11-5 16,64 11-9-16,4 0-2 16,7 0-6-16,7 0-5 15,3 1 0-15,0 11-2 16,0 6 2-16,0 2 0 16,0 2 1-16,9 1 0 15,3-1-1-15,3 1 1 16,0-1-1-16,3 0 0 15,1-3 1-15,-1-2 0 16,0 0 0-16,-3-5 0 16,-5-2-1-16,-5-3 0 15,-1 4 0-15,-4-3 0 16,0 2 1-16,-19 0-2 16,-9-2 1-16,-7 0-1 15,-4-5-4-15,0-3-5 0,1 0 4 16,15 0-1-16,15-2-5 15,8-7-30-15,20-2-95 16</inkml:trace>
  <inkml:trace contextRef="#ctx0" brushRef="#br0" timeOffset="78384.3285">2323 6653 1792 0,'0'0'67'15,"0"0"-45"-15,0 0 7 0,0 0-2 16,-85-25-12-16,65 25-7 16,4 0-3-16,0 0-4 15,2 6 0-15,3 8-1 16,3 3 0-16,5 4 0 16,3 4 0-16,0-3 0 15,19 2-5-15,6-7-2 16,7-5-6-16,1-2-10 15,7-7-8-15,-3-2-5 16,-3-1 13-16,-11 0 21 16,-2 0 2-16,-9 0 0 15,-4 0 15-15,-5-1 14 16,-1 1-6-16,1-2-3 16,0 2-6-16,8 0-13 15,2 0 0-15,5 0-1 16,4 6 0-16,2 4-1 0,3-3 1 15,1-2 0-15,3-1-2 16,4-4-6-16,1 0-3 16,-2 0 1-16,-3-12-14 15,-8-5-4-15,-11-1 16 16,-12-2 12-16,0-2 5 16,-20-3 4-16,-20 3 0 15,-11 0-6-15,-1 5 2 16,10 8 5-16,7 4-3 15,18 5-7-15,8 0-2 16,6 13-23-16,3 4-18 0,0 0-65 16</inkml:trace>
  <inkml:trace contextRef="#ctx0" brushRef="#br0" timeOffset="78854.8302">3015 6820 1811 0,'0'0'62'0,"0"0"-50"16,0 0 13 0,-23-87-3-16,23 65-10 0,0 2-4 15,0 8-6-15,0 4 0 16,5 5-2-16,7 3 1 15,0 0-1-15,3 0 0 16,6 14 0-16,-1-1 0 16,-3 3 0-16,4 0 0 15,-5-3 0-15,-4-3 0 16,0-1-3-16,-2-5-5 16,-2-3-3-16,1-1-7 15,2 0 7-15,5-17 2 16,0-6-12-16,4-2 5 15,-3 2 16-15,-6 5 12 0,-1 9 19 16,-4 3-3 0,-3 3-14-16,3 3-5 0,5 0-5 15,2 3-2-15,2 10 2 16,0 2-2-16,-4 4-2 16,0 1 1-16,0-1-1 15,2-1 0-15,2 1-4 16,9-6-14-16,-3-6-51 15,5-5-327-15</inkml:trace>
  <inkml:trace contextRef="#ctx0" brushRef="#br0" timeOffset="79087.801">3725 6671 1837 0,'0'0'102'0,"0"0"-87"16,0 0 3-16,0 0 2 0,0 0-6 15,0 0-10-15,-3 15-4 16,3 17 0-16,1 10 0 16,7 5 0-16,-1 4 0 15,-4 2 0-15,0 3-1 16,-3-6-5-16,0-2-6 16,0-10-1-16,0-9-4 15,0-12-21-15,0-10-58 16,-6-7-170-16</inkml:trace>
  <inkml:trace contextRef="#ctx0" brushRef="#br0" timeOffset="79336.3107">3741 6602 1701 0,'0'0'168'0,"0"0"-145"16,0 0-1-16,0 0 1 15,94-35-10-15,-64 41-7 16,3 16-3-16,1 4 1 16,-7 6-4-16,-3 2 1 15,-12-1-1-15,-6-3 0 16,-6-1 0-16,0-6-2 0,-9-4-6 16,-15-5-6-16,-3-8-25 15,-3-6-29-15,9-6-267 16</inkml:trace>
  <inkml:trace contextRef="#ctx0" brushRef="#br0" timeOffset="79576.6508">4153 6353 1608 0,'0'0'313'16,"0"0"-298"-16,0 0-11 15,0 0 5-15,0 0 11 0,-14 101-12 16,14-52-1-16,6 1-4 16,5 1-2-16,4 2-1 15,-6-5 0-15,2-6 0 16,-3-6-8-16,-2-9-14 16,-1-10-27-16,1-9-36 15,2-8-304-15</inkml:trace>
  <inkml:trace contextRef="#ctx0" brushRef="#br0" timeOffset="79950.9347">4390 6732 1892 0,'0'0'36'16,"0"0"-26"-16,0 0-4 15,0 0 6-15,0 0-9 16,80-16-2-16,-39 13-1 16,-4-5 0-16,-5 2-2 15,-10-5-1-15,-6 0 0 16,-8-1-1-16,-8-4 4 16,0 1-1-16,-23-2 1 15,-14 1 0-15,-6 3 0 16,1 6 0-16,6 7 1 15,6 0 3-15,5 7-3 16,2 17 0-16,6 9 1 0,2 1 1 16,12 3-1-16,3-1-2 15,5-4 2-15,24-3-2 16,7-8 0-16,7-9 0 16,4-6-7-16,3-6-38 15,2-3-168-15</inkml:trace>
  <inkml:trace contextRef="#ctx0" brushRef="#br0" timeOffset="80821.7324">5150 6720 1662 0,'0'0'170'0,"0"0"-157"16,0 0 8-16,0 0 12 0,0 0-5 15,0 0-14-15,-7-9-6 16,3-7-5-16,2-3-3 15,1-4 0-15,1 1 0 16,0-2 0-16,3 7 0 16,10 5 0-16,0 2 0 15,0 6 1-15,-4 3-1 16,2 1 1-16,3 0-1 16,5 11 0-16,-1 7 0 15,3 4 0-15,0 0 0 16,-6 0 0-16,3-1 0 15,-5-1 0-15,-3-3-2 16,-2-3-13-16,-5-6-16 0,2-6 0 16,-4-2-14-16,6 0 17 15,4-19-61-15,2-3 83 16,4 0 6-16,1 3 82 16,-2 4-41-16,2 3 1 15,0 0-4-15,2 2-11 16,2 5-12-16,0 2-8 15,3 3-1-15,1 0-2 16,-3 0-2-16,-1 8-1 16,-3 7 0-16,-8 1-1 15,-3 4 0-15,-3 2 0 16,-5-1-1-16,0 1-8 16,-5-4-8-16,-5-2-40 0,2-8-67 15</inkml:trace>
  <inkml:trace contextRef="#ctx0" brushRef="#br0" timeOffset="81241.2815">5953 6643 1793 0,'0'0'93'16,"0"0"-84"-16,0 0-2 15,0 0 15-15,0 0-11 0,0 0-10 16,61-3 0-16,-34 3-1 16,3 0 0-16,0 0-8 15,-3 0-25-15,-6-5-13 16,-8-4 19-16,-10-2 13 16,-3 0 14-16,0-3 2 15,-24-2 15-15,-9 1 5 16,-8 1 1-16,-2 1-2 15,5 7-3-15,5 3 2 16,11 3-5-16,4 0-9 16,10 6-4-16,4 12-1 15,1 9 1-15,3 3-1 16,0 6 0-16,9 0 0 0,7-5-1 16,2-3 0-1,5-4 0-15,9-4-3 0,10-5-8 16,7-6 3-1,5-9-45-15,0 0-31 0,-11-6-283 16</inkml:trace>
  <inkml:trace contextRef="#ctx0" brushRef="#br0" timeOffset="81781.552">6362 6682 1713 0,'0'0'104'0,"0"0"-51"16,0 0-16-16,0 0-4 15,0 0-15-15,0 0-9 16,1-42-7-16,-1 47-2 0,2 8 0 15,1 5 0-15,0-1-1 16,0-2 1-16,4 0 0 16,-1-5-1-16,2-1-6 15,8-4-8-15,1-5-4 16,5 0-7-16,0-2-13 16,-2-13 17-16,-4 1 22 15,-2 1 31-15,-4 1 0 16,-3 3 1-16,-1 3-12 15,0 1-5-15,-1 4-5 16,4 1-4-16,1 0-4 16,2 0-1-16,3 9-1 0,-1 3 1 15,5 2-1 1,0-1 0-16,3-2 0 0,8-2-1 16,9-7-3-16,3-2-9 15,-2 0 1-15,-3-16 0 16,-7-9 2-16,-9-7 5 15,-4-7 2-15,-10-5 3 16,-4-3 0-16,-3-1 1 16,0 4 7-16,0 7 3 15,0 11-3-15,-1 11 3 16,-1 12-3-16,0 3-2 16,0 6-6-16,-1 19-1 15,-2 13 1-15,-2 8 0 16,2 4 0-16,-1 2 1 15,3-2-1-15,3-5 0 0,0-6-1 16,6-5 1-16,18-9-6 16,6-11-10-16,4-11-33 15,-1-3-114-15</inkml:trace>
  <inkml:trace contextRef="#ctx0" brushRef="#br0" timeOffset="81924.8841">7172 6543 1898 0,'0'0'13'0,"0"0"-12"15,0 0-1-15,0 0 0 0,100 0-8 16,-38 0-149-16</inkml:trace>
  <inkml:trace contextRef="#ctx0" brushRef="#br0" timeOffset="82785.7854">8646 6422 1805 0,'0'0'51'15,"0"0"-34"-15,0 0 6 16,0 0 4-16,-82-11-11 16,68 11-10-16,3 5-2 15,5 7-3-15,1 0-1 16,5 2 1-16,0 1-1 15,1-3 0-15,14-2 0 16,9-3-1-16,-3-5-5 16,6-2-5-16,-5 0-9 15,-3 0 6-15,-7 0 6 0,-4-8 7 16,0 0 1-16,-3 0 1 16,1 3 5-16,0 1 5 15,2-2-6-15,6 2-4 16,6 1-1-16,2-1 1 15,7-1-1-15,4 2 0 16,1-3-12-16,4-5-18 16,0-3-19-16,-4-5-32 15,-1-7-39-15,-3-7-347 16</inkml:trace>
  <inkml:trace contextRef="#ctx0" brushRef="#br0" timeOffset="83018.3401">9086 6210 1253 0,'0'0'441'15,"0"0"-369"-15,4-94-14 0,-10 77-13 16,-4 5-7-1,1 7-4-15,0 2-17 0,1 3-8 16,-7 3-3-16,2 16-3 16,-5 12-1-16,0 11 2 15,6 6-1-15,0 8 0 16,7 7-1-16,4 4-1 16,1 3 0-16,0 1-1 15,0 1 0-15,0-5-1 16,0-1 1-16,0-8 0 15,0-9-4-15,0-1-3 16,0-10-7-16,0-11-7 16,0-12-38-16,0-13-108 15</inkml:trace>
  <inkml:trace contextRef="#ctx0" brushRef="#br0" timeOffset="83161.2674">8753 6725 1943 0,'0'0'0'0,"0"0"-1"16,121-34-2-16,-40 25 1 15,15 4-46-15,9-1-149 16</inkml:trace>
  <inkml:trace contextRef="#ctx0" brushRef="#br0" timeOffset="84017.3771">10520 6234 1743 0,'0'0'118'16,"0"0"-102"-16,0 0 4 15,0 0 9-15,0 0-14 16,0 0-4-16,-1-30-9 16,-13 26-1-16,-8 2-1 15,-2 2 0-15,-4 0 0 16,-2 0-1-16,2 1-1 15,3 7-4-15,5 2-1 16,4 0-5-16,8-2 0 16,2 3 7-16,6-2 1 0,0 2-1 15,0 0 3 1,8-1 2-16,2 0 0 0,5 2 0 16,-2 0 1-16,4 1-1 15,1 0 0-15,1 0 1 16,-1 2 0-16,0 2 1 15,-1 0-2-15,-1 2 0 16,-2-2 0-16,-4 0-1 16,-3 0 2-16,-4 0-1 15,-3-1 0-15,-1-3 0 16,-18-2 1-16,-6-4-1 16,-5-3 2-16,-1-4-1 15,0 0 0-15,4 0 1 16,6-6-1-16,11-3 0 0,7-1 2 15,3 3-3 1,7-2-9-16,18 3-24 0,5-1-34 16,5 2-305-16</inkml:trace>
  <inkml:trace contextRef="#ctx0" brushRef="#br0" timeOffset="84389.3232">10842 6406 1879 0,'0'0'24'0,"0"0"-20"16,0 0 13-16,0 0-4 15,0 0-10 1,0 0-3-16,1 39 3 0,27-18-3 15,8-3 1-15,6-2-1 16,2-5-1-16,-2-7-24 16,-5-4 1-16,-6 0-3 15,-8-3 9-15,-8-13 18 16,-8-2 3-16,-5-3 21 16,-2 0 4-16,0 1-2 15,0 1-13-15,0 4-4 0,-6 3-2 16,2 5-3-1,2 4-4-15,2 1 0 0,0 2-2 16,0 0-17-16,0 0-51 16,9 0-81-16</inkml:trace>
  <inkml:trace contextRef="#ctx0" brushRef="#br0" timeOffset="84907.3504">11488 6181 1891 0,'0'0'50'0,"0"0"-41"15,0 0 4 1,0 0 2-16,0 0-5 0,0 0-10 16,-14 14 0-16,11 15 0 15,3 10 0-15,0 2 0 16,0 1 0-16,1-3 0 15,9-2-1-15,-4-9-9 16,-1-6-7-16,-1-8 0 16,-2-7-9-16,-2-4 4 15,5-3 15-15,0 0 7 16,3-13 4-16,0-3 4 16,2 1 8-16,0 0-1 15,2 3-2-15,0 4-3 16,1 2-5-16,0 3 1 0,1 3-4 15,1 0-1 1,0 0-1-16,0 11 0 0,0 3 0 16,-6 3 0-16,-3 3-1 15,-3-1 1-15,-3 1-2 16,0-1-3-16,-5 0-3 16,-8-2-2-16,-6-3-7 15,-6-2-1-15,2-5 1 16,-3-6-1-16,4-1-5 15,1 0 8-15,3-8 11 16,0-7 4-16,2-1 2 16,0-1-2-16,8 4-5 15,5-1-41-15,3 5-39 0</inkml:trace>
  <inkml:trace contextRef="#ctx0" brushRef="#br0" timeOffset="85221.5607">12183 6195 1945 0,'0'0'9'16,"0"0"2"-1,0 0 10-15,0 0-3 0,0 0-8 16,0 0-8-16,-1 5-2 16,1 24-1-16,0 8 1 15,0 8 0-15,0 5 0 16,0-2 0-16,0-1 0 16,0-3-3-16,0-1-9 15,0-7-10-15,0-8-13 16,-6-11-72-16,-6-12-1043 15</inkml:trace>
  <inkml:trace contextRef="#ctx0" brushRef="#br0" timeOffset="85574.59">11964 6341 1774 0,'0'0'121'16,"0"0"-103"-16,0 0 0 15,0 0-5-15,0 0 3 16,97-42-9-16,-61 47-4 16,0 15-1-16,1 6-1 15,1 5-1-15,-3 1 1 16,-7 2-1-16,-2-2 0 16,-8-2-1-16,-7-2-4 15,-3-5-7-15,-6-5-3 16,-2-8-2-16,0-3-2 0,0-7 7 15,0 0 12 1,0-16 1-16,9-10 1 0,8-10 1 16,5-6 17-16,6 0-4 15,2 3-11-15,-3 8-5 16,-1 9 0-16,-7 11-1 16,-5 7-26-16,-5 4-32 15,-2 0-114-15</inkml:trace>
  <inkml:trace contextRef="#ctx0" brushRef="#br0" timeOffset="86039.4043">12828 6404 1700 0,'0'0'165'0,"0"0"-138"16,0 0-1-16,0 0-3 16,-98-34-9-16,71 34-4 15,1 0-4-15,4 0-4 16,5 11-1-16,1 4 0 16,6 5-1-16,2 3 0 15,2 0 0-15,6 1 0 0,0-2-1 16,0-2-8-16,10-5-3 15,6-4-2-15,3-4-5 16,2-7-1-16,0 0 6 16,3 0 6-16,-3-15 8 15,4-5 1-15,-4 0 11 16,-2 0 5-16,-4 4 6 16,-2 3-9-16,-4 6-5 15,-3 6-2-15,3 1-3 16,-3 0-3-16,3 5-2 15,3 11 1-15,-5 0 0 16,1 3 0-16,-3-2 0 16,-1-2-1-16,2-3-5 15,4-1-11-15,5-7-35 16,7-4-84-16</inkml:trace>
  <inkml:trace contextRef="#ctx0" brushRef="#br0" timeOffset="86481.1839">13171 6163 1857 0,'0'0'40'16,"0"0"-6"-16,0 0-12 16,0 0-7-16,0 0-9 15,0 0-6-15,-27 39 2 16,27 0 0-16,0 5-1 15,0-1 0-15,0-1-1 16,0-1 0-16,0-7 0 0,3-5-2 16,-2-8-11-16,1-10-1 15,-2-6-9-15,1-5-1 16,4 0 20-16,3-18 4 16,2-3 0-16,6-4 1 15,4-2-1-15,1 1 5 16,-1 4 5-16,-2 5 2 15,-5 8-3-15,-3 4-2 16,-2 5-2-16,0 0-3 16,3 0-1-16,3 12 2 15,-2 5-3-15,3 2 1 16,-4 3 0-16,-2-1 0 16,-2 1-1-16,-1-2 0 15,-3-2 0-15,-1-2 0 16,-1-4-4-16,2-4-12 0,-2-4-27 15,4-4-86-15</inkml:trace>
  <inkml:trace contextRef="#ctx0" brushRef="#br0" timeOffset="86909.1027">13708 6411 1816 0,'0'0'80'16,"0"0"-64"-16,0 0-11 15,0 0 7-15,0 0-5 16,0 0-6-16,46 2 0 16,-23 2-1-16,2-2 0 15,-1-2-1-15,-5 0-8 16,-4 0-5-16,-7-8 7 15,-5-6 6-15,-3-1 0 16,-3-1 1-16,-20-3 2 16,-2 2 3-16,-7 3 7 0,1 5-2 15,6 6-1 1,2 3-4-16,4 0-3 0,6 13 0 16,-1 8 0-16,4 5 0 15,4 4 0-15,3 1 0 16,3 1-2-16,0-3 0 15,7-2 1-15,9-4-1 16,4-5-1-16,7-4-8 16,3-4-11-16,10-7-16 15,2-3-42-15,3 0-638 16</inkml:trace>
  <inkml:trace contextRef="#ctx0" brushRef="#br0" timeOffset="87291.3299">14185 6467 1787 0,'0'0'90'15,"0"0"-60"-15,0 0-10 0,0 0-10 16,0 0-5-16,0 0 2 16,-15 36-2-16,15-16-3 15,0 0-2-15,0-3 0 16,0-3 0-16,5-3 0 15,5-4-3-15,-1-4-6 16,2-3 1-16,3 0 5 16,6-13 2-16,-1-8 1 15,5-4 1-15,0-2-1 0,4 1 6 16,-4 2-1 0,-1 7 3-16,-7 5-2 0,-2 7-1 15,-9 3 0 1,3 2-3-16,-5 2-1 0,3 15-1 15,-2 8 0-15,-2 1 0 16,1 1 0-16,3-6 0 16,3-4 0-16,9-4-1 15,9-6-13-15,7-7-31 16,9 0-144-16</inkml:trace>
  <inkml:trace contextRef="#ctx0" brushRef="#br0" timeOffset="88575.3193">15168 6379 1649 0,'0'0'82'15,"0"0"-42"-15,0 0 8 0,0 0-4 16,0 0-13-16,0 0-10 16,-16 0-3-16,-5-2-12 15,-4-5-4-15,-5 3 3 16,-2-1-1-16,-3 4 1 16,3 1-2-16,1 0-1 15,3 1-2-15,5 12 1 16,7 4-1-16,5 1 0 15,8 1 0-15,3 2 0 16,0-1 0-16,21-3 0 16,9-3-1-16,7-5-3 0,8-5-3 15,6-4-5 1,7 0-9-16,2-10 0 0,-4-15 1 16,-5-8 7-16,-9-8 5 15,-8-10 7-15,-7-6 1 16,-11-7 0-16,-11-3 8 15,-5 1 8-15,-2 9-1 16,-14 15-1-16,1 12 10 16,2 11-12-16,4 12-1 15,4 4-9-15,1 3-1 16,-2 4-1-16,3 21-2 16,1 12 2-16,2 12 2 15,0 8-2-15,6 6 0 16,12 1 0-16,3-2 0 15,1-1 0-15,2-5 0 16,-1-6 1-16,-4-10-1 0,-4-8-1 16,-6-10 1-16,0-7 0 15,-5-8-1-15,-2-2-1 16,1-3-4-16,0-2-8 16,6 0-14-16,2-7-26 15,2-8-166-15</inkml:trace>
  <inkml:trace contextRef="#ctx0" brushRef="#br0" timeOffset="89602.3215">16439 6252 1343 0,'0'0'539'16,"0"0"-526"-16,0 0-8 0,0 0-1 15,0 0 7-15,0 0-1 16,96 0-2-16,-43 5-1 15,4-1-4-15,1 3-1 16,1-4-1-16,0 1-1 16,-7-4 0-16,-8 2 0 15,-9-2 0-15,-11 0 1 16,-11 0-1-16,-6 0-1 16,-4 0 1-16,-3 0-1 15,0 0-1-15,0 0-5 0,0 0-18 16,0-5-36-1,0-1-25-15</inkml:trace>
  <inkml:trace contextRef="#ctx0" brushRef="#br0" timeOffset="89954.6715">16872 6031 1823 0,'0'0'36'0,"0"0"-5"15,0 0 1-15,0 0-14 16,0 0-10-16,0 0-6 0,1-9-1 16,17 11 0-16,6 10 0 15,5 7 2-15,3 2 3 16,-4 6-3-16,-4 1-1 15,-6 4-2-15,-6 3 1 16,-6-1-1-16,-6 2 1 16,0 0-1-16,-15-2 0 15,-13 0 1-15,-7-2-1 16,-4 0 0-16,-3-4-2 16,0-1-9-16,3-6-10 15,7-7-55-15,15-8-494 16</inkml:trace>
  <inkml:trace contextRef="#ctx0" brushRef="#br0" timeOffset="90741.1317">18094 6188 499 0,'0'0'1334'16,"0"0"-1311"-16,0 0-1 16,0 0 3-16,0 0-3 15,0 0-14-15,-89 12-4 16,76 6-1-16,5 6-1 0,5 3 0 16,3 0 0-16,0 3-2 15,11-3 1-15,14-3 0 16,11-2 0-16,10-7 0 15,2-4-1-15,1-6 0 16,-4-5 0-16,-7 0 0 16,-3-7 0-16,-7-12 1 15,-8-1-1-15,-10-7 1 16,-6-2 0-16,-4-3 1 16,-17-3-2-16,-16 3 0 15,-6 5 0-15,-5 8-1 16,2 10 0-16,7 9-7 15,7 0-19-15,7 9-23 16,11 6-76-16</inkml:trace>
  <inkml:trace contextRef="#ctx0" brushRef="#br0" timeOffset="91701.2613">18753 6225 1505 0,'0'0'186'0,"0"0"-144"15,0 0 2-15,0 0-13 16,0 0-12-16,0 0-3 16,0-4-5-16,0 4-2 15,0 0 4-15,0 0-4 16,0 0-1-16,-5 0-3 16,-7 0-1-16,-7 1 2 15,-2 9 2-15,-1 0 0 16,3 3 0-16,4 3-3 0,4 2-2 15,8 0-2-15,3 5 1 16,0 0-1-16,10 1 0 16,14-2 0-16,6 1 0 15,3-3 0-15,8-3-1 16,1-5 1-16,3-5-1 16,1-6 1-16,-1-1-1 15,-3-1 0-15,-5-13 0 16,-9-5 0-16,-7-1 1 15,-9-2 0-15,-10-3-1 16,-2-3 5-16,-14-2-1 16,-21-1-1-16,-6 3-3 15,-8 4 0-15,0 7-1 0,7 9 0 16,0 6-6 0,11 2-13-16,9 3-24 0,9 11-29 15,10 1-190-15</inkml:trace>
  <inkml:trace contextRef="#ctx0" brushRef="#br0" timeOffset="92395.8248">19422 6166 1776 0,'0'0'85'0,"0"0"-57"15,0 0-6-15,0 0 6 16,0 0-16-16,0 0-9 15,-6 8-3-15,6 6 1 16,0 8-1-16,0 3 3 0,0 3 1 16,0 2-1-16,5 1 0 15,0-2-3-15,4-1 1 16,1-3 0-16,-3-3-1 16,2-5 0-16,-5-6 0 15,-2-3 0-15,-2-3 0 16,0-3 0-16,0-2-2 15,0 0-1-15,0 0-3 16,0 0-2-16,0-5-21 16,0-7-65-16,0 0-198 0</inkml:trace>
  <inkml:trace contextRef="#ctx0" brushRef="#br0" timeOffset="93441.4741">19903 6132 1765 0,'0'0'66'0,"0"0"-35"15,0 0 10-15,0 0-7 16,0 0-22-16,0 0-7 15,1 0-3-15,1 0 0 16,0 6-2-16,3 10 0 16,2 6 5-16,-2 4-3 15,-2 1 0-15,1 2-1 16,-2 1 1-16,1-2-2 16,0 0 0-16,-2-2 1 15,2 0-1-15,0-5 1 0,-1-1-1 16,2-5 0-1,-1-6 0-15,-1-3 0 0,-2-2 0 16,3-3 0-16,-3 1 0 16,0-1-1-16,0 0-1 15,0 2-3-15,0 1-2 16,0-3-3-16,0 1-11 16,0-2-33-16,0 0-90 15</inkml:trace>
  <inkml:trace contextRef="#ctx0" brushRef="#br0" timeOffset="97021.3327">636 8441 1622 0,'0'0'123'0,"0"0"-106"16,0 0 16-16,0 0 0 15,0 0-4-15,0 0-12 16,0 0-10-16,-8-75 1 16,26 70-2-16,3 2-2 15,0 3 4-15,3 0-1 16,-5 6-4-16,2 8-2 15,-3 10 0-15,-3 4-1 16,-3 6 1-16,-8 1 0 16,-4 2 0-16,0-1-1 15,-7-1 0-15,-14 0 0 0,-9-3-2 16,-3-5-6-16,-10-4-1 16,-3-6-5-16,-3-7 4 15,5-7 4-15,8-3 0 16,8-5 3-16,12-14 3 15,10-1 2-15,6 0-2 16,0 3 7-16,0 1 7 16,6 5-6-16,7 0-2 15,2 3 2-15,0 5 0 16,0 3-3-16,6 0-3 16,1 0 3-16,1 11-1 0,-2 5-2 15,5 6-1-15,-5 1 3 16,2 2-4-1,-4-3 1-15,-1 0-1 0,-5-5 0 16,-1-2-7-16,0-7-22 16,0-8-34-16,-3 0-257 15</inkml:trace>
  <inkml:trace contextRef="#ctx0" brushRef="#br0" timeOffset="97262.1171">1044 7989 1859 0,'0'0'31'0,"0"0"-31"15,0 0 0-15,0 0 0 16,0 101 0-16,0-58-21 16,6 1-101-16</inkml:trace>
  <inkml:trace contextRef="#ctx0" brushRef="#br0" timeOffset="97755.2519">1440 8366 1777 0,'0'0'41'0,"0"0"-32"15,0 0 12-15,-94-25-2 16,76 25-2-16,6 0-7 16,6 0-8-16,4 0-2 15,2 4-1-15,0 7 1 0,0 2 0 16,0 4-1-16,5-1 2 16,7 2 0-16,1 1-1 15,1 0 0-15,3 2 0 16,0-1 0-16,5 2 0 15,2 0 0-15,-3 0 0 16,0-1-4-16,-5-1-8 16,-8-2-8-16,-5-2-1 15,-3-2-1-15,0-4 10 16,-21-1 6-16,-3-6 6 16,-10-3-1-16,-2 0 2 15,3 0-1-15,-1-11 22 16,4-3 8-16,12-1-10 0,5 1-14 15,8 4-5-15,5 2-1 16,0 5-16-16,11-2-100 16</inkml:trace>
  <inkml:trace contextRef="#ctx0" brushRef="#br0" timeOffset="98589.3434">2450 8286 1843 0,'0'0'23'0,"0"0"-17"16,0 0 22-16,0 0 6 16,-88 13-18-16,69-4-7 15,0 3-5-15,4 3-3 16,3 2 1-16,2 3-2 15,5 1 0-15,3 3 1 16,2 1-1-16,0-2 0 16,11-2 0-16,7-3 0 15,8-6-5-15,5-7-1 0,3-5-5 16,-4 0 3-16,-6-1 4 16,-5-11 2-16,-7 1 2 15,-6 0 1-15,0 2 4 16,-3-1 1-16,-3 2 3 15,2 6-3-15,-1 2-1 16,1 0-2-16,1 0-3 16,4 0-1-16,8 0 0 15,10 11 1-15,5 2 0 16,3 0 1-16,3-4-1 16,-3-1-4-16,-2-5-2 15,0-3-6-15,-2 0-13 0,-6-8 0 16,-6-8 7-16,-5-4 8 15,-10-2 10-15,-2-2 2 16,-9 0 3-16,-21 2 0 16,-8 2 0-16,-7 4 6 15,2 6-8-15,9 7-2 16,7 3-1-16,12 4 0 16,4 14-1-16,9 2-2 15,2 1-21-15,0 1-19 16,16-3-50-16</inkml:trace>
  <inkml:trace contextRef="#ctx0" brushRef="#br0" timeOffset="99203.3483">2992 8356 1871 0,'0'0'28'0,"0"0"-17"16,0 0 14-16,0 0-14 15,0 0-9-15,0 0-1 16,-6 27 0-16,6-7 0 16,5-1-1-16,4 1 0 0,3-4 0 15,0-4-3-15,0-3-7 16,-2-5-17-16,1-4-5 15,0 0 4-15,0-2 7 16,1-14 17-16,0-2 4 16,0-2 19-16,-2 1 19 15,2 3-13-15,-6 5 4 16,0 2-12-16,-3 5-8 16,-1 2-2-16,-2 2-3 15,3 0-3-15,2 0-1 16,4 3 0-16,2 9 0 15,5 2 0-15,-1 1 0 16,0-3 0-16,2-1-2 16,-1-3-3-16,3-5-2 15,2-3-3-15,0 0 0 0,1-2-1 16,-3-10 8-16,1-1 3 16,-3-2 0-16,-1 1 0 15,-2-1 3-15,-1 6 5 16,-6 1 2-16,-2 4-1 15,-2 4-3-15,0 0-2 16,4 0-4-16,2 0 0 16,3 9 0-16,1 5 0 15,-1-1 0-15,3 2 0 16,2 1 0-16,4 1-3 0,4-2-8 16,5-2-15-16,1-7-41 15,-1-4-173-15</inkml:trace>
  <inkml:trace contextRef="#ctx0" brushRef="#br0" timeOffset="99452.5187">3866 8392 1898 0,'0'0'30'0,"0"0"-12"16,0 0-6-16,0 0 3 15,0 0-10-15,0 0-3 16,-22 53 0-16,22-15 0 15,0 5-1-15,0 2-1 0,0 2 1 16,0-2-1 0,1-1 0-16,-1-2 0 0,0-6 0 15,0-5-2-15,0-9-6 16,0-10-5-16,0-9-7 16,-4-3-26-16,-8-6-23 15,-2-17-216-15</inkml:trace>
  <inkml:trace contextRef="#ctx0" brushRef="#br0" timeOffset="99710.3616">3789 8313 1806 0,'0'0'40'16,"0"0"-12"-16,0 0-1 0,0 0 6 15,83-44-16-15,-54 44-10 16,4 1-3-16,1 15-1 15,-1 8 0-15,-3-1-3 16,-7 2 0-16,-6-1 1 16,-8-3-1-16,-5-4 0 15,-4-1-2-15,0-4-6 16,-13-4 0-16,-10-6-14 16,-2-2-17-16,1-7-25 15,6-17-16-15,5-8-236 16</inkml:trace>
  <inkml:trace contextRef="#ctx0" brushRef="#br0" timeOffset="99940.333">4196 8042 1848 0,'0'0'23'0,"0"0"-11"15,0 0 21-15,15 72-10 16,-13-37-10-16,-2 6-4 15,0 1-2-15,0 2-3 16,0 0-3-16,0-3 0 16,0 1 0-16,0-4-1 15,0-7 0-15,1-6-2 16,12-6-11-16,4-11-10 0,6-8-49 16,3 0-172-1</inkml:trace>
  <inkml:trace contextRef="#ctx0" brushRef="#br0" timeOffset="100299.6474">4460 8430 1879 0,'0'0'24'0,"0"0"2"16,0 0-5-16,0 0-7 15,0 0-8-15,0 0-5 16,38-5-1-16,-13 5 0 15,5 0 0-15,-6-3-1 16,-3-5-5-16,-1-1 0 16,-6-4-1-16,-8-1 2 0,-2-3 5 15,-4-2-1 1,-14-2 1-16,-17 0 0 0,-8 6 0 16,1 6 0-16,7 9 11 15,4 0-8-15,3 15-2 16,4 9 0-16,4 10 4 15,7 2-1-15,6 1-2 16,3 0 0-16,0-2 0 16,16-8-1-16,7-8-1 15,14-6 0-15,5-10-1 16,10-3-14-16,2-13-60 16</inkml:trace>
  <inkml:trace contextRef="#ctx0" brushRef="#br0" timeOffset="101273.9941">4911 8439 1793 0,'0'0'24'0,"0"0"-20"15,0 0 23-15,0 0 6 16,0 0-13-16,0 0-2 15,0 23-5-15,0-23-5 16,0 0 5-16,0 0 0 16,0 0-5-16,0-14-2 0,1-4-5 15,4-2 0-15,2 3-1 16,2 2 0-16,0 5 0 16,6 0-1-16,1 5 0 15,1 4 1-15,1 1 0 16,-1 0 0-16,1 4-1 15,-3 11 1-15,3 2 0 16,-4 1 0-16,2 1 0 16,-3-2 0-16,-5-1-2 15,4-4-4-15,-6-3-5 16,-3-3-2-16,-1-5 1 16,2-1-7-16,0-4 16 0,5-16 0 15,4-6-8-15,2-3 11 16,-1 4 0-16,2 1 6 15,-4 7 12-15,1 3-1 16,-2 2-5-16,3 5-6 16,0 2-3-16,0 5 3 15,2 0-5-15,-1 4-1 16,0 14 0-16,-1 6 0 16,-4 5 1-16,0 1-1 15,-4 1 0-15,0 0 0 16,-1-6 0-16,-2-4 0 15,3-4-4-15,-5-5-2 16,1-6-3-16,-2-3-7 16,4-3-15-16,1 0-1 15,4-11-87-15</inkml:trace>
  <inkml:trace contextRef="#ctx0" brushRef="#br0" timeOffset="101715.3641">5722 8410 1869 0,'0'0'26'0,"0"0"-25"15,0 0 1-15,0 0 13 0,0 0-4 16,0 0-8-16,66 2-2 15,-43-2-1-15,-1 0 0 16,-3-6 0-16,-6-3-1 16,-5 0 0-16,-4-3 1 15,-4 0 1-15,0-3 1 16,-22 1 0-16,-8 1-1 16,-7 4 2-16,-5-1 4 15,3 8 3-15,8 2-1 16,10 0-1-16,8 2-4 15,5 12-4-15,5 4 0 16,3 8 1-16,0 2 0 16,8 3-1-16,9 2 0 0,7-5 1 15,2-3-1 1,4-3 0-16,5-7-6 0,4-4-8 16,7-5-7-16,11-5-7 15,3-1-30-15,-4-4-55 16,-4-10-580-16</inkml:trace>
  <inkml:trace contextRef="#ctx0" brushRef="#br0" timeOffset="102285.8057">6183 8449 1764 0,'0'0'72'15,"0"0"-30"-15,0 0-10 0,0 0 0 16,0 0-16 0,0 0-5-16,0-25-9 0,-3 31-2 15,1 9 0 1,2 5 1-16,0 0-1 0,0-4 0 15,0-1 0-15,2-3 0 16,7-2 0-16,4-3-8 16,2-7 3-16,3 0-1 15,6 0-4-15,-6-12 3 16,0-5 4-16,-3-2 3 16,-2 0 0-16,1 0 5 15,-4 4 7-15,-4 3-2 16,-2 7 2-16,-4 3-2 15,0 2-2-15,0 0-5 16,5 0-3-16,1 3-1 16,7 11 1-16,1 3 0 15,3-1 0-15,2-1 0 0,5-2 0 16,13-2 0-16,6-7-1 16,3-4-2-16,2 0-8 15,-5-4 0-15,-4-18 1 16,-12-5 0-16,-3-8 6 15,-10-3 3-15,-9-5-1 16,-5 2 2-16,0 3 0 16,-5 6 1-16,-8 8 6 15,4 9 3-15,2 9 1 16,5 6-4-16,-1 0-4 0,-1 6-3 16,-2 18-1-1,0 10 1-15,1 8 1 16,1 4 0-16,2 4 0 0,2-3-1 15,0-2 0-15,0-4 0 16,6-12 0-16,15-4-2 16,5-11-4-16,8-9-14 15,0-5-28-15,-1-9-84 16</inkml:trace>
  <inkml:trace contextRef="#ctx0" brushRef="#br0" timeOffset="102430.4577">6951 8351 1904 0,'0'0'37'16,"0"0"-37"-16,0 0 0 0,0 0 0 15,0 0 1-15,0 0-1 16,110 25-12-16,-45-25-146 16</inkml:trace>
  <inkml:trace contextRef="#ctx0" brushRef="#br0" timeOffset="103419.1847">8674 8260 1808 0,'0'0'38'16,"0"0"-26"-16,0 0 3 0,0 0 7 16,0 0-2-1,0 0-4-15,-63 9-10 0,56 1-6 16,-1 2 1-16,1 0 0 15,5 5-1-15,2-4 0 16,0 3 0 0,0-4 0-16,17-2 0 0,5-3-4 15,2-7-13-15,0 0-1 16,0 0-2-16,-5-13 9 16,-7-3 8-16,-1-1 3 15,-3 0 0-15,-2 2 3 16,-1 1 7-16,-1 2 3 15,2 1 0-15,3 1-8 16,0 0-3-16,5 2-2 16,3 2 0-16,6 1-1 0,0 0 1 15,5 0 0 1,0-5-9-16,0-4-11 0,-1-8-2 16,-2-3 3-16,-7-4 10 15,-4-7 5-15,-7 0 4 16,-5 0 2-16,-2 4 13 15,0 5 10-15,-5 5-5 16,-7 4 0-16,1 6 5 16,3 6-8-16,2 3-2 15,3 3-7-15,-5 1-6 16,-5 19-2-16,-7 13 2 16,6 10-1-16,-4 13 0 0,4 6-1 15,5 5 0 1,1 0 1-16,3 4-1 0,3-2 0 15,2 0 0-15,0-2 0 16,0-10-1-16,0-10-5 16,0-6-6-16,0-12-5 15,2-9-20-15,3-10-25 16,0-10-115-16</inkml:trace>
  <inkml:trace contextRef="#ctx0" brushRef="#br0" timeOffset="103562.6173">8755 8528 1944 0,'0'0'10'15,"0"0"-10"-15,0 0 1 0,122-10-2 16,-51 10 1-16,10 0-16 16,4 0-57-16</inkml:trace>
  <inkml:trace contextRef="#ctx0" brushRef="#br0" timeOffset="104371.2864">10632 8262 1769 0,'0'0'47'16,"0"0"-23"-16,0 0-3 15,0 0 17-15,0 0-10 16,0 0-17-16,-22-41-6 16,-2 38-4-16,-6 1 0 0,-1 2-1 15,1 0 0-15,5 0 1 16,6 8-1-16,5 1 0 15,8 4-1-15,0 1-2 16,2 0 0-16,3 2-1 16,1 0-1-16,0-1 1 15,0-3 2-15,9 2-4 16,9-3 2-16,0 3 1 16,0 0 2-16,2 0 1 15,-3 0-1-15,0-1 1 16,-5-1 0-16,-5-2 0 15,-2 0-1-15,2 1 1 16,-6-2 0-16,1-1 0 16,-2 2-1-16,0-1-1 15,-2-1-1-15,-17-2 1 0,-8-2 2 16,-5-2 1-16,-1-2 0 16,0 0-1-16,2 0 0 15,4 0 1-15,6 0-1 16,12 0 0-16,9 0-3 15,0 2-40-15,19 1-19 16,14-3-109-16</inkml:trace>
  <inkml:trace contextRef="#ctx0" brushRef="#br0" timeOffset="104782.7966">10945 8390 1850 0,'0'0'49'16,"0"0"-44"-16,0 0-1 15,0 0 17-15,0 0-7 16,0 0-9-16,-37 83-3 15,37-61-1-15,11-3 0 16,9-2-1-16,7-3 0 0,3-2 0 16,4-8-4-16,2-4-8 15,-1 0-3-15,-4-4-1 16,-7-10 10-16,-6-8 2 16,-3-2 4-16,-6-3 1 15,-1 1 7-15,-5 1 15 16,-3 3-12-16,0 6-2 15,0 6-1-15,0 4-5 16,0 5-3-16,0 1 0 16,0 0-4-16,3 0-32 15,5 0-41-15,1 4-115 16</inkml:trace>
  <inkml:trace contextRef="#ctx0" brushRef="#br0" timeOffset="105285.8494">11540 8223 1899 0,'0'0'31'0,"0"0"-11"16,0 0-4-16,0 0-1 16,0 0-7-16,0 0-8 15,-17 5 0-15,17 24 0 16,0 5 0-16,2 2 0 15,6 1 0-15,1-4 0 16,-5-3-2-16,3-4-7 16,-3-9-5-16,-1-5-2 15,0-8-11-15,3-4 0 0,0 0 20 16,3-11 7-16,2-6 1 16,6-2 11-16,-4 2 9 15,3 2-4-15,-6 5-8 16,-1 5 1-16,-3 3-6 15,3 2 0-15,-2 0-2 16,5 0-2-16,-3 10 0 16,0 7 0-16,0 2-1 15,-6 4 0-15,-2 1 0 16,-1-1-2-16,0-1-3 16,-6-3-1-16,-10-4-1 15,-3-2-9-15,-2-3 4 0,-1-6 4 16,1-4 2-16,3 0-1 15,1 0 6-15,-3-13-1 16,5-1-3-16,-3 0-8 16,7 2 1-16,8 0-15 15,3 4-55-15,2-2-1654 16</inkml:trace>
  <inkml:trace contextRef="#ctx0" brushRef="#br0" timeOffset="105573.3002">12094 8120 1911 0,'0'0'28'0,"0"0"-20"16,0 0 0-16,0 0 2 15,0 0-7-15,0 0-2 16,13 70 2-16,-4-27-1 16,-3 1 0-16,-1 2-2 15,-4 3 1-15,-1-4-2 16,0-1 0-16,0-8-11 16,0-7-13-16,-6-10-38 0,-4-11-66 15</inkml:trace>
  <inkml:trace contextRef="#ctx0" brushRef="#br0" timeOffset="105924.3871">11970 8300 1824 0,'0'0'72'0,"0"0"-54"16,0 0-5-16,0 0 3 15,0 0 8-15,87-67-12 16,-58 67-6-16,3 3-3 15,2 15 0-15,-3 5-3 16,-2 6 1-16,-4 1-1 0,-4 5 0 16,-3-1 0-1,-6 0-1-15,-1-3-3 0,-6-4-4 16,-2-8-3-16,-2-7-3 16,-1-6-1-16,0-6 8 15,0 0 7-15,4-13 5 16,2-11-3-16,4-9-2 15,7-4 9-15,5 0-4 16,3 5-5-16,2 6 0 16,-1 9 0-16,-3 10-4 15,-2 7-18-15,-3 0-30 16,-4 3-31-16,-4 8-237 0</inkml:trace>
  <inkml:trace contextRef="#ctx0" brushRef="#br0" timeOffset="106344.9041">12773 8393 641 0,'0'0'1181'16,"0"0"-1171"-16,0 0-1 16,0 0 7-16,0 0 15 15,0 0-8-15,-81-61 1 16,54 61-12-16,2 0-8 15,4 0 1-15,6 15-3 16,-1 4-1-16,5 4-1 0,4 3 1 16,1 1-1-16,3-2 1 15,3-3-1-15,0-5-1 16,0-3-3-16,3-6-7 16,10-3-2-16,-1-5-7 15,4 0 10-15,0-9 6 16,-2-7 4-16,1-2 3 15,0 1 6-15,2 3 2 16,1 3 2-16,-2 4-3 16,-2 5-3-16,-1 2-2 15,0 0-3-15,-1 9-2 16,0 8 0-16,0 1 1 16,-4 0-1-16,1-1 0 0,-1-1 0 15,3-5-10-15,1-3-31 16,6-8-39-16</inkml:trace>
  <inkml:trace contextRef="#ctx0" brushRef="#br0" timeOffset="106778.3459">13168 8163 1898 0,'0'0'20'0,"0"0"9"15,0 0-11-15,0 0-3 16,0 0-8-16,0 0-7 0,-8 36 0 16,7-2 0-1,-1 5 1-15,2 2-1 0,0-2 0 16,0-2 0-16,0-4 0 16,0-8-5-16,0-8-5 15,0-9-4-15,0-7-1 16,3-1-5-16,5-8 11 15,5-15 5-15,5-5 2 16,5 0 2-16,-1 3 10 16,-2 3 6-16,0 5-5 15,-2 6-1-15,-3 6-5 16,0 2-1-16,0 3-2 0,1 0-2 16,-1 12 1-16,0 9-1 15,-5 4 0-15,-3 3 0 16,-6 2 0-16,-1-2 0 15,0-3 0-15,0-3-1 16,0-8-4-16,0-5-3 16,0-5-10-16,3-4-25 15,10 0-50-15</inkml:trace>
  <inkml:trace contextRef="#ctx0" brushRef="#br0" timeOffset="107190.9464">13644 8351 1697 0,'0'0'186'15,"0"0"-166"-15,0 0-18 16,0 0 15-16,0 0 0 16,0 0-13-16,37 10 0 15,-16-2-3-15,0-2-1 16,-3-3 0-16,-1-3 0 15,-1 0-2-15,-3 0-3 16,-6-6-3-16,-2-8 3 16,-5-3 5-16,0-4-2 15,-2 0 2-15,-14 1 2 16,-2 3 6-16,-1 5-1 16,2 7 2-16,1 3-4 0,2 2-3 15,0 0-1-15,2 17-1 16,-3 5 0-16,3 6 0 15,1 3 0-15,1 4 0 16,7-3 1-16,3-1-1 16,0-2 0-16,14-8 0 15,9-6-7-15,6-5-11 16,8-8-24-16,3-2-44 31,1 0-212-31</inkml:trace>
  <inkml:trace contextRef="#ctx0" brushRef="#br0" timeOffset="107565.155">14084 8356 1797 0,'0'0'49'0,"0"0"-34"16,0 0 2-16,0 0-9 15,0 0 3-15,0 0-4 16,10 49-6-16,-4-35-1 15,-1-2 1-15,2-4-1 16,3 0 1-16,-2-6-1 16,3-2 1-16,2 0 0 15,-1 0 0-15,6-8 0 16,-3-6-1-16,-1 1 2 0,-1 4 7 16,0 1 3-16,-3 6-3 15,-3 0-3-15,3 2-1 16,2 0-3-16,-2 2-2 15,3 13 2-15,-2 0-2 16,-2 2 3-16,1 0-3 16,-1 1 1-16,2-3-1 15,2-1 0-15,5-2 0 16,4-2-4-16,5-1-14 16,5-8-54-16,2 1-308 15</inkml:trace>
  <inkml:trace contextRef="#ctx0" brushRef="#br0" timeOffset="108037.8668">14913 8402 1786 0,'0'0'65'0,"0"0"-34"16,0 0-2-16,-107-60 0 15,78 56-14-15,7 4-6 16,0 0-6-16,4 11-1 16,3 9-2-16,5 3 1 15,3 2-1-15,7-1 0 16,0-3 0-16,4-1 0 16,16-5-5-16,7-8-4 0,7-7-5 15,5 0-6-15,3-9-2 16,-5-16 12-16,-5-9 7 15,-4-10 1-15,-5-7 2 16,-4-10 0-16,-5-5 3 16,-3-7 3-16,-8 5 3 15,-3 10 12-15,0 20-6 16,0 18-4-16,-3 15-4 16,-6 5-5-16,-4 8-2 15,-2 23 0-15,2 15 0 16,5 12 0-16,5 8 0 15,3 1 0-15,0-5 0 0,6-3 0 16,10-8 0 0,-1-4 0-16,4-8-5 0,4-8-12 15,4-11-43-15,1-12-278 16</inkml:trace>
  <inkml:trace contextRef="#ctx0" brushRef="#br0" timeOffset="108900.8808">16387 8160 1763 0,'0'0'77'15,"0"0"-59"-15,0 0-1 16,0 0 1-16,0 0 6 16,0 0-11-16,86-3-8 15,-26 4 2-15,6 9-3 16,-2 0-3-16,4 2 0 16,-3-1-1-16,-3-1 0 15,-8-3 0-15,-14-2 0 16,-12-2 0-16,-12-1 0 0,-9-2-1 15,-6 0-1 1,-1 0-2-16,0 0-6 0,0-12-31 16,0-1-28-16,-8-4-161 15</inkml:trace>
  <inkml:trace contextRef="#ctx0" brushRef="#br0" timeOffset="109248.9931">16900 7986 1623 0,'0'0'213'16,"0"0"-186"-16,0 0 3 0,0 0 5 16,0 0-11-16,0 0-13 15,-6-12-5-15,14 15-4 16,15 14-1-16,9 4-1 15,3 10 0-15,5 1 1 16,-5 0-1-16,1-4 1 16,-8-3-1-16,-4-3 1 15,-9-6-1-15,-8 1 0 16,-3-2 1-16,-4 4-1 16,0 1 0-16,-5 2 1 15,-15 1-1-15,-11 1 0 16,-17-1 0-16,-14-4-2 15,-17 0-10-15,-1-6-10 0,9-3-60 16,22-5-1085-16</inkml:trace>
  <inkml:trace contextRef="#ctx0" brushRef="#br0" timeOffset="110617.388">18402 7962 1806 0,'0'0'41'0,"0"0"-21"16,0 0 11-16,0 0-1 16,-87 5-15-16,64 11-9 0,2 7-1 15,6 3-2 1,0 5 1-16,7 1-2 0,5-1 0 16,3 0-1-16,0 0 0 15,18-4 0-15,10-2 0 16,10-5-1-16,7-6 0 15,7-9 1-15,0-5-1 16,-7 0-1-16,-8-3-2 16,-7-13 2-16,-12-1 0 15,-6-8 1-15,-11-5 1 16,-1-4-1-16,-9-5 0 16,-19-2 0-16,-6-1 0 15,-4 10 0-15,2 10 0 0,7 8-2 16,5 10-5-16,12 4-14 15,8 0-38-15,4 12-80 16</inkml:trace>
  <inkml:trace contextRef="#ctx0" brushRef="#br0" timeOffset="111058.968">18931 8000 1840 0,'0'0'43'0,"0"0"-27"15,0 0 20-15,0 0-17 16,0 0-11-16,-80-14-6 15,77 36-1-15,2 7-1 16,1 5 1-16,7 2 1 16,17-2-2-16,9-1 1 15,7-6-1-15,0-2 1 16,1-11-1-16,-2-4 0 16,-6-6-2-16,-3-4 0 15,-5 0-1-15,-3-14 2 16,-8-8 1-16,-4-3 0 0,-8-7 1 15,-2-3 1-15,-6-3 0 16,-17 0 0-16,-10 6-2 16,3 5 1-16,6 11-1 15,8 10 0-15,9 6-7 16,0 3-27-16,4 14-67 16,3 2-1414-16</inkml:trace>
  <inkml:trace contextRef="#ctx0" brushRef="#br0" timeOffset="111393.5487">19670 7983 499 0,'0'0'1433'16,"0"0"-1415"-16,0 0-3 15,0 0-2-15,0 0 2 16,0 0-10-16,-8-4-5 16,8 31-2-16,0 7 2 15,0 7 2-15,0 0-2 0,2-2 0 16,4-1-1-16,1-8 1 15,1-5-6-15,-4-3-8 16,4-9-8-16,0-6-26 16,0-7-66-16</inkml:trace>
  <inkml:trace contextRef="#ctx0" brushRef="#br0" timeOffset="111644.4588">20020 7902 1851 0,'0'0'79'16,"0"0"-59"-16,0 0-6 0,0 0 0 15,0 0-7-15,0 0-7 16,6 55 2-16,-4-13-1 15,-2 5 1-15,0 2-2 16,0-1 0-16,0-1-14 16,0-8-22-16,0-6-110 15</inkml:trace>
  <inkml:trace contextRef="#ctx0" brushRef="#br0" timeOffset="112252.0082">20386 8008 1833 0,'0'0'53'15,"0"0"-35"-15,0 0 8 16,0 0-8-16,0 0-9 16,0 0-7-16,74 0-2 15,-32-5 0-15,0 2 1 16,4-1-1-16,-3 0-6 15,-5 1-14-15,-4 0-40 16,-15-1-47-16,-5 3-657 16</inkml:trace>
  <inkml:trace contextRef="#ctx0" brushRef="#br0" timeOffset="112510.2087">20569 7827 1680 0,'0'0'206'0,"0"0"-186"16,0 0-1-16,0 0-5 15,0 0-10-15,0 0-4 16,-13 76 2-16,13-23-1 0,0 4-1 15,0 8 0-15,0-2-1 16,0-3-67-16,0-4-593 16</inkml:trace>
  <inkml:trace contextRef="#ctx0" brushRef="#br0" timeOffset="113027.4459">20075 8571 1868 0,'0'0'23'16,"0"0"-20"-16,0 0 7 15,0 0 23-15,-3 78-21 16,0-51-5-16,3-1-5 15,0-1 0-15,0-1-1 16,0-4-1-16,0-3-1 16,0-4-6-16,6-7-42 15,0-6-198-15</inkml:trace>
  <inkml:trace contextRef="#ctx0" brushRef="#br0" timeOffset="113919.6616">17984 9353 1646 0,'0'0'172'16,"0"0"-162"-16,0 0-9 15,0 0 5-15,0 0 9 16,0 0-4-16,0 0-9 15,135 5 2-15,-2 2-4 16,30 1 0-16,21 0 0 16,20-1 0-16,14 2 0 15,6-3 0-15,7 0 0 16,-12-1 0-16,-13-5 1 16,-18 0 8-16,-30 0 3 0,-28 0 6 15,-33 0-2-15,-38 0 1 16,-24 0-6-16,-19 0-2 15,-13 0 0-15,-3 0-3 16,0 0-2-16,0 0-4 16,0 0 0-16,0 0-2 15,0 0-14-15,0 4-22 16,-3 0-80-16</inkml:trace>
  <inkml:trace contextRef="#ctx0" brushRef="#br0" timeOffset="115334.7358">20269 9851 1827 0,'0'0'16'16,"0"0"-12"-16,0 0 15 15,0 0 2-15,0 0-11 16,0 0-4-16,-52-4 2 15,37 13 0-15,-1 3 8 0,2 1-9 16,1 0-3 0,-2 4-2-16,0 4 0 0,0 3-2 15,6 5 2-15,3 0-1 16,6 2-1-16,0-1 1 16,14-2 0-16,16-4-1 15,9-4 1-15,8-8-1 16,1-7 0-16,-2-5 0 15,-6 0-1-15,-7-5 0 16,-4-14 0-16,-7-6 1 16,-9-4 0-16,-4-7 1 15,-9-7 1-15,-1 0-1 16,-25 1-1-16,-8 6 0 16,-7 11 0-16,-1 8 0 15,-3 8-4-15,2 2-42 16,7 4-191-16</inkml:trace>
  <inkml:trace contextRef="#ctx0" brushRef="#br0" timeOffset="117825.2765">19727 9824 999 0,'0'0'815'16,"0"0"-799"-16,0 0 8 15,0 0 14-15,0 0-14 16,0 0-11-16,0 0-7 16,0-2 3-16,0 2-2 0,0 0-2 15,0 0 0-15,0 0 3 16,0 0-4-16,0 0-2 15,0 0-2-15,0 0 1 16,0 8-1-16,0 6 1 16,-5 1-1-16,0 4 0 15,-1 3 1-15,0 2 0 16,-2 3-1-16,2 0 1 16,-2-1-1-16,2-2 0 15,-1 1 0-15,4-4 0 16,0-2 0-16,1-3 0 15,2-2 0-15,0-5 1 16,0-1-1-16,0-4-1 0,0-2 1 16,0-2 1-16,0 0-1 15,0 0 0-15,0 0 0 16,0 0 0 0,0 0-2-16,0 0-10 0,0-3-23 15,0-8-182-15</inkml:trace>
  <inkml:trace contextRef="#ctx0" brushRef="#br0" timeOffset="131105.2741">19756 9868 1369 0,'0'0'276'0,"0"0"-219"15,0 0-15 1,0 0 0-16,0 0-15 0,0 0-19 16,0 0-2-16,0 0 1 15,-1-2 3-15,1 2-2 16,0 0 3-16,0 0 0 16,-2 0-2-16,2 0-3 15,-1 0-2-15,-1 0 0 16,1 0-3-16,-2 0 1 15,-2 0 1-15,1 5 2 16,-2-1-1-16,2-1 0 16,-2 4 1-16,2 0-1 15,0 1 0-15,-1 0-2 16,1 1-1-16,-3-1 1 0,5 1-1 16,-2-1 1-16,0 1-2 15,2 4 1-15,-3-2-1 16,2 0 1-16,2 0 0 15,-2 1 0-15,0-1 0 16,0 0 0-16,3 1 1 16,0-1-2-16,0 2 1 15,0-3 0-15,0 0 0 16,0 2-1-16,0-2 0 16,0 1 1-16,0-1 0 15,7-1-1-15,-4 1 0 16,0-2 1-16,2-1 1 15,-1 0-1-15,2 0 0 0,0-2-1 16,3 2 1-16,0-2-1 16,2-1 0-16,2 0 2 15,-3-1-2-15,4 1 2 16,-4-4 0-16,2 0 1 16,1 0-1-16,0 0-1 15,0 0 0-15,-1 0-1 16,4-4 1-16,-4-1-1 15,0 0 1-15,0-1 0 16,-3 1 1-16,0-4 0 16,-2 1 1-16,-1-1 1 15,2-3-1-15,-4 0-1 0,2 0-1 16,0-4 1-16,-4 2-2 16,2-3 1-16,-2 1 0 15,-2-1-1-15,0 0 1 16,0 0 1-16,0 0 1 15,0-2 0-15,-2 2-1 16,-8-3-1-16,-1 3 0 16,-4-4 0-1,-4 1 0-15,-2 0-1 0,-3 0 0 16,2 3 0-16,-1 2 0 16,2 3 0-16,7 4 0 15,-4 8-6-15,0 0-13 16,-5 5-8-16,0 15-39 0,-1 4-199 15</inkml:trace>
  <inkml:trace contextRef="#ctx0" brushRef="#br0" timeOffset="132004.6524">19255 9866 1765 0,'0'0'61'15,"0"0"-28"-15,0 0 6 16,0 0-4-16,0 0-18 15,0 0-10-15,-2-45 0 16,2 42-1-16,0 2 0 16,0 1 0-16,0 0-3 15,0 0-2-15,0 0-1 16,0 0 0-16,0 0 0 16,0 5-2-16,0 9 2 15,0 6 0-15,0 5 0 0,0 1 0 16,0 3 1-1,2 2 1-15,3 1-2 16,0 0 1-16,2-1-1 0,1 2 0 16,0-5 0-16,-2-2 1 15,0-2-1-15,-3-4 0 16,3-6 0-16,-2 0 0 16,-2-8 1-16,-1 0-1 15,1-4 0-15,-2-1 0 16,0-1 0-16,0 0 0 15,0 0-4-15,0 0-10 16,0-12-23-16,0-5-147 16</inkml:trace>
  <inkml:trace contextRef="#ctx0" brushRef="#br0" timeOffset="133239.9203">18523 9854 1517 0,'0'0'216'0,"0"0"-188"16,0 0 3-16,0 0-1 0,0 0-8 15,0 0-14 1,-69 43-3-16,62-26 0 0,-1 1 5 15,2 6 6-15,-3 1-1 16,5 0-7-16,2 3 4 16,2-2-5-16,0 1-1 15,0-1-5-15,12 0 1 16,6-3-2-16,3 0 2 16,3-5-1-16,6-3 1 15,-2-6 0-15,-2-3 0 16,2-4 2-16,-3-2-1 15,0 0 0-15,-2-8 2 16,-4-3-1-16,1-4 1 16,-4-3-3-16,-4-1 1 15,-6-3 0-15,-4-5 1 0,-2-7 0 16,-7-4-1 0,-13 1-2-16,-5 1 0 0,-7 7-1 15,-2 7 0-15,-4 9-2 16,-2 7-10-16,-2 6-8 15,4 0-30-15,6 0-159 16</inkml:trace>
  <inkml:trace contextRef="#ctx0" brushRef="#br0" timeOffset="134447.5455">18127 10433 1761 0,'0'0'41'16,"0"0"-35"-16,0 0 5 0,0 0 3 15,0 0 2 1,116 0 8-16,-8 0-7 0,31 0-3 16,22 0-1-16,19 0-9 15,7 0-2 1,4 2-2-16,1 5 0 0,-7-2 0 15,-12 0 0-15,-16-4 0 16,-21-1 0-16,-22 0 0 16,-20 0-2-16,-22 0-1 15,-18 0-1-15,-24-1 3 16,-15 1-5-16,-13 0-10 16,-2 0-25-16,-20 0-31 0,-15-3-593 15</inkml:trace>
  <inkml:trace contextRef="#ctx0" brushRef="#br0" timeOffset="134815.6209">18335 10563 1698 0,'0'0'53'16,"110"0"-52"-16,3-10-1 15,32 2 46-15,22 2-29 0,12 1-12 16,6 2-2 0,-6 3-3-16,-16 0 0 0,-14 0 2 15,-27 0-1-15,-21 0 9 16,-23 0 2-16,-21 0-1 15,-21 0-1-15,-12 0 9 16,-15 0-2-16,-6 0 0 16,-3 0-6-16,0 0-5 15,0 0-3-15,0 0-3 16,0 0 0-16,-3 0-2 16,-8 0-38-16,2 0-96 15</inkml:trace>
  <inkml:trace contextRef="#ctx0" brushRef="#br0" timeOffset="136705.5991">6009 11613 1704 0,'0'0'102'0,"0"0"-72"15,0 0 2-15,0 0 9 16,0 0-8-16,0 0-20 16,0 0-3-16,-8-7-3 0,5 7-3 15,3 0 0 1,-2 0-3-16,-2 7-1 0,-1 15 0 16,-2 8 0-16,0 9 1 15,4 1 0-15,0 7-1 16,0 0 1-16,3-2-1 15,0-2 1-15,0-5-2 16,0-2 2-16,0-7-1 16,7-4 0-16,-2-6 0 15,-1-4 0-15,2-5-1 16,-5-3-2-16,2-2-6 16,-1-3-7-16,0-2-10 15,2 0-29-15,2 0-34 16</inkml:trace>
  <inkml:trace contextRef="#ctx0" brushRef="#br0" timeOffset="137147.3439">6465 11647 127 0,'0'0'1692'15,"0"0"-1660"-15,0 0 0 16,0 0 0-16,0 0-7 15,0 0-22-15,-3-8-3 16,0 26 0-16,-2 9 0 16,1 7 4-16,0 2-2 15,4 4 2-15,0 4-2 16,0-3-1-16,0-2 1 16,0-1-2-16,0-5 1 15,0-5-1-15,0-4 0 16,7-6 0-16,-1-4 0 15,0-2-1-15,1-5 1 0,-3-5-4 16,3 0-12 0,2-2-24-16,-1 0-29 0,3-11-810 15</inkml:trace>
  <inkml:trace contextRef="#ctx0" brushRef="#br0" timeOffset="137720.1474">6915 11579 1813 0,'0'0'55'16,"0"0"-27"-16,0 0 1 16,0 0-8-16,0 0-13 15,0 0-7-15,0 30-1 16,0 1 6-16,0 8-1 15,0 3-3-15,0 5 0 16,0 2 0-16,0-2-2 16,0-3 1-16,0-5 0 15,0-5-1-15,0-5 1 0,2-7-1 16,5-6-1 0,-1-5-1-16,0-5-10 0,2-6-6 15,2 0-20-15,-1 0-33 16,3-14-630-16</inkml:trace>
  <inkml:trace contextRef="#ctx0" brushRef="#br0" timeOffset="138154.764">7545 11553 1810 0,'0'0'88'16,"0"0"-55"-16,0 0-20 16,0 0 2-16,0 0-7 0,0 0-8 15,-3 48 1 1,3-6 1-16,0 4-1 0,1 5-1 16,8 3 1-16,3-2-1 15,-3-5 1-15,3-5 0 16,-2-8-1-16,-2-6 0 15,-4-7 0-15,1-7 0 16,-4-2 0-16,1-8 0 16,-2 3-1-16,0-7-24 15,0 0-94-15</inkml:trace>
  <inkml:trace contextRef="#ctx0" brushRef="#br0" timeOffset="143025.3193">5846 12617 1708 0,'0'0'97'0,"0"0"-78"0,0 0 0 16,0 0 15-1,0 0-9-15,0 0-8 0,0 0-7 16,0-8-4-16,-3 8-1 15,0 0-2-15,-5 1 1 16,-2 10 2-16,-2 2-5 16,-1 4 3-16,-1 5-4 15,-2 2 2-15,5 3-1 16,4 1-1-16,1 2 1 16,6-1 0-16,0-1-1 15,0 0 0-15,9-1 1 16,10-3-1-16,8-5 0 15,2-5 0-15,2-6 1 16,-1-3-1-16,0-5 0 16,-2 0 1-16,-4-3-1 15,-5-11 1-15,-4-6-1 0,-3-4 1 16,-6-4 0-16,-6-8 0 16,0-6-1-16,-12-3 2 15,-12-3-1-15,-9 6-1 16,-1 6 0-16,3 14 0 15,1 11 0-15,3 11 0 16,-1 0-2-16,7 16-6 16,4 12-9-16,10-1-34 15,7 1-74-15</inkml:trace>
  <inkml:trace contextRef="#ctx0" brushRef="#br0" timeOffset="143552.7066">6492 12547 1837 0,'0'0'42'0,"0"0"-5"16,0 0-6-16,0 0-11 15,0 0-8-15,0 0-6 16,-18-24-6-16,16 34 0 0,2 13 0 16,-1 9 0-1,1 5 1-15,-2 1-1 0,2 0 0 16,-4-1 1-16,4-3-1 15,0-2 0-15,-3-3 0 16,3-4 0-16,0-5 0 16,0-5-3-16,0-5-5 15,0-2-4-15,0-5-6 16,7-3-31-16,4 0-49 16</inkml:trace>
  <inkml:trace contextRef="#ctx0" brushRef="#br0" timeOffset="144052.7738">6914 12538 1825 0,'0'0'32'0,"0"0"-15"0,0 0 10 15,0 0 1 1,0 0-17-16,-81 62-4 0,75-39-3 15,5 1 1-15,1 2-3 16,0-1-1-16,7-1 0 16,11 0 0-16,6-2-1 15,6-6 0-15,1-4 0 16,0-5 0-16,2-7 0 16,-6 0 0-16,-2-2-2 15,-6-10 2-15,-6-6 0 16,-6-7 0-16,-7-5 0 15,0-6 0-15,-10-4 1 0,-16 4-1 16,-5 5 1-16,-2 9-1 16,-3 14 0-16,2 8 0 15,7 0-4-15,8 21-16 16,11 2-51-16,8-1-255 16</inkml:trace>
  <inkml:trace contextRef="#ctx0" brushRef="#br0" timeOffset="144644.7696">7543 12533 1843 0,'0'0'18'16,"0"0"-2"-16,0 0 11 16,0 0 1-16,0 0-18 15,-84 21-7-15,79 6-2 16,2 5 2-16,3 1-2 15,0 0 0-15,13 0 0 16,10-6-1-16,6 0 0 16,4-4 0-16,5-5 0 15,0-7 0-15,1-11 0 16,-3 0-2-16,-6-5 0 16,-5-17 1-16,-6-3 1 0,-12-6 0 15,-7-4 0-15,-2-6 5 16,-27-5-1-16,-12 1 3 15,-1 6-2-15,0 11 0 16,5 18-5-16,8 10-1 16,12 13-16-16,8 13-83 15</inkml:trace>
  <inkml:trace contextRef="#ctx0" brushRef="#br0" timeOffset="145487.1452">5601 13268 1811 0,'0'0'16'15,"0"0"-6"-15,0 0 13 16,0 0 13-16,0 0-12 16,0 0-12-16,-59-11-8 15,71 11-1-15,31 0-3 16,36 0 2-16,48 1 1 16,40 2-2-16,40 2 0 0,24-3 0 15,20 1-1 1,7-1 0-16,0-2 0 0,-15 0-1 15,-27 0 1-15,-32-7 0 16,-25-5 0-16,-26-3-1 16,-21-1 1-16,-22 1 0 15,-19 0 1-15,-25 1 0 16,-20 3 5-16,-16 2 6 16,-10 4 4-16,0-1-7 15,0 3-8-15,-18 1-1 16,-6 2-9-16,-4 0-11 15,1 0-29-15,3 3-183 0</inkml:trace>
  <inkml:trace contextRef="#ctx0" brushRef="#br0" timeOffset="147734.2236">7858 13759 1666 0,'0'0'171'0,"0"0"-137"15,0 0-4-15,0 0 4 16,0 0-17-16,0 0-6 16,0 0-5-16,-7-11-2 15,7 11 0-15,0 0-1 16,0 0-3-16,0 2 1 16,0 13 0-16,0 5 8 15,0 0-4-15,0 4-1 16,0-1 0-16,0 3-1 15,0 1-1-15,0 1-2 16,0-1 1-16,0-3-1 16,0-4 1-16,0-1-1 15,6-3 0-15,-3-5 0 16,2-4 0-16,-3-2 0 0,1-1 0 16,-3-4 0-16,0 0-1 15,1 0-2-15,1 0-4 16,2 0-9-16,2-7-17 15,-1-12-214-15</inkml:trace>
  <inkml:trace contextRef="#ctx0" brushRef="#br0" timeOffset="148841.0198">7120 13776 1770 0,'0'0'63'0,"0"0"-39"15,0 0 8-15,0 0-3 16,0 0-8-16,0 0-12 15,-14-12-5-15,14 12-2 16,0 0-1-16,0 1-1 16,-4 13 1-16,2 3 2 15,-1 0 2-15,2 4-2 16,-2 3-2-16,3 1 1 16,0 3-1-16,-2 0 0 15,2 0-1-15,0-1 0 16,0-3 1-16,0 0-1 15,0-4 0-15,0 1 0 16,5-8 1-16,-1 0-1 0,-2-5 0 16,2-3 0-1,-3-1 0-15,-1-3 0 0,1 1 0 16,-1-2 0-16,0 0 0 16,0 0 0-16,4 0-1 15,4-3-13-15,0-13-54 16,0-1-582-16</inkml:trace>
  <inkml:trace contextRef="#ctx0" brushRef="#br0" timeOffset="150190.7597">6450 13687 1723 0,'0'0'31'0,"0"0"-5"15,0 0 12-15,0 0-9 16,0 0-11-16,-79 79-5 15,73-62-4-15,0 2 0 0,2-1 2 16,2 1-2 0,0 1 1-16,2 4-1 0,0-1-4 15,0 1 0-15,0 1-2 16,0 0-1-16,0-4 0 16,2 1 1-16,7-2-2 15,3-4-1-15,1 1 1 16,2-2 0-16,0-2-1 15,2-4 0-15,2-2 1 16,-1 0-1-16,0-4 1 16,1-1 0-16,-2-2-1 15,-1 0 2-15,-4 0 2 16,3-12-1-16,-3-1 0 16,1-5-1-16,-1-5 1 0,3-1-2 15,-3-3 1-15,-3-6 1 16,-5-1-1-16,-4-2 1 15,0-4 2-15,0 5-1 16,-13 1 0-16,-6 5-1 16,-3 5-1-16,-1 7-1 15,-1 5-1-15,2 7 0 16,2 5-1-16,1 0-4 16,1 5-21-16,6 9-40 15</inkml:trace>
  <inkml:trace contextRef="#ctx0" brushRef="#br0" timeOffset="151496.7335">5996 10880 1774 0,'0'0'46'16,"0"0"-20"-16,0 0 5 15,0 0-4-15,0 0-5 0,0 0-12 16,0 0-5-16,-3 0-3 16,2 8-2-16,-1 6 0 15,1 10 0-15,-1 8 0 16,-2 7 0-16,-2 6 0 15,-1 6-13-15,-4 2-63 16,1 5-1778-16</inkml:trace>
  <inkml:trace contextRef="#ctx0" brushRef="#br0" timeOffset="152741.4431">5752 13735 1730 0,'0'0'67'15,"0"0"-35"-15,0 0 0 16,0 0-8-16,0 0-2 16,0 0-5-16,-36-6-5 15,26 6-5-15,-2 0-1 16,-6 1-1-16,3 9-1 15,-6 5-2-15,3 4 1 16,-3 0 1-16,2 4-3 16,5 2 1-16,4 0 0 0,1 3-1 15,6 3 1 1,3 2-1-16,0 1-1 0,8 0 1 16,10-1-1-16,10-5 1 15,3-5-1-15,8-4 0 16,4-5 1-16,2-8-1 15,-2-5 0-15,-4-1 1 16,-6-3-1-16,-5-12 0 16,-5-7 1-16,-4-4 0 15,-9-5 1-15,-10-6 3 16,0-4-2-16,-15-4-2 16,-20-5 0-16,-9 3-1 15,-2 5 0-15,0 13 0 16,7 17-1-16,2 12-10 0,2 2-12 15,2 25-41-15,8 6-331 16</inkml:trace>
  <inkml:trace contextRef="#ctx0" brushRef="#br0" timeOffset="153786.1691">4748 13716 1728 0,'0'0'87'0,"0"0"-54"16,0 0 0-16,0 0-5 15,0 0-10-15,0 0-16 16,0 2-1-16,0 13-1 16,0 6 9-16,0 1-3 15,0 1-3-15,0 3 2 16,0-1-2-16,0 3 1 15,0 3-4-15,0 1 3 16,0-1-3-16,3 3 2 16,0-1-1-16,0-2-1 15,2-3 0-15,-1-4 0 0,3-3 0 16,-2-4 0 0,1 0 0-16,-2-4 1 0,1-2-1 15,-4 0 0-15,1-7 0 16,-2 1 0-16,0-2 0 15,0-2 0-15,0-1 1 16,0 0-1-16,0 0 1 16,4 0-1-16,-1-7-7 15,-3-13-37-15,3-5-186 16</inkml:trace>
  <inkml:trace contextRef="#ctx0" brushRef="#br0" timeOffset="174617.1821">4732 13418 1686 0,'0'0'80'0,"0"0"-54"16,0 0 0-16,0 0-2 15,0 0-4-15,0 0-4 16,0 0-8-16,0 0-4 0,-57-9-1 16,45 8 0-1,3 1 5-15,-7 0-3 0,-1 0-1 16,-2 0 0-16,-3 0 3 16,-3 0-3-16,-3 6-1 15,1 1-1-15,-5 5-1 16,0-2 0-16,-2 5 0 15,3 0 1-15,1 2-2 16,4 2 1-16,1 1 1 16,7 5-1-16,2 1 0 15,1 3 1-15,3 10-1 16,-1 2-1-16,2 0 1 16,5 3 0-16,3-1 0 0,1-1 0 15,1 5 0 1,1 0-1-16,0 1 1 15,0 1-1-15,0-6 0 0,1 1 1 16,10-5-1-16,7-3 0 16,-2-3 1-16,4-6-1 15,-2 1 0-15,4-4 0 16,0-3 0-16,-2-2 1 16,5-1-1-16,2-3 0 15,3 1 1-15,3-2-1 16,3-2 0-16,2 1 0 15,-2-2 1-15,3-2 1 16,-3-1 0-16,2-2 1 16,-2-2 0-16,0-4 0 0,1 0-1 15,-1 0 0-15,0-5 1 16,-2-10 0-16,0-1 1 16,-4-5-1-16,-3-4-1 15,1-1 0-15,-8-6 1 16,1-2-1-16,-4-3 0 15,-6-7-2-15,-3-3 2 16,-1-2 0-16,-7-3-1 16,0-2 1-16,-7-1-2 15,-12-1 1-15,-7-3 0 16,-11-1 1-16,-5 3-2 16,-12 4 1-16,-10 10-1 15,-3 10 0-15,-5 12 0 0,5 10-1 16,3 11-9-16,3 0-10 15,0 16-13-15,0 1-131 16</inkml:trace>
  <inkml:trace contextRef="#ctx0" brushRef="#br0" timeOffset="176066.8069">4498 13384 1381 0,'0'0'237'15,"0"0"-161"-15,0 0-31 16,0 0-5-16,0 0-10 0,0 0-6 16,0 0-3-16,-5 17 1 15,5-16-5-15,0-1-1 16,0 0 1-16,0 0-5 15,0 0 1-15,0 0-2 16,0-10 0-16,-1-10-6 16,-2-9 3-16,-2-9-2 15,-6-9-3-15,-3-9-1 16,-9-8-1-16,-5-2-1 16,-11 1 1-16,-1 8-1 15,-5 7 1-15,-3 12 0 16,1 10 1-16,-1 5-1 15,2 8 0-15,5 3 1 16,7 5-2-16,10 2 0 16,11 4 0-16,4-1 0 15,9 2 0-15,0 0-1 0,0 0-9 16,12 0-13-16,13 0-6 16,3 0-37-16,-2 0-207 15</inkml:trace>
  <inkml:trace contextRef="#ctx0" brushRef="#br0" timeOffset="176481.0858">4119 13012 1830 0,'0'0'45'16,"0"0"-33"-16,0 0 26 16,0 0-13-16,0 0-14 15,0 0-5-15,-33-73 0 16,18 42-3-16,-6-6 1 0,-4-4 1 15,-4-5-3-15,1 1-1 16,1 4-1-16,6 7 0 16,8 12 1-16,2 7-1 15,7 9 0-15,4 5 2 16,0 1-1-16,19-3 0 16,33-1 0-16,26-1-1 15,22 0 0-15,6 2 0 16,3 3-1-16,-6 0-27 15,-15 0-60-15</inkml:trace>
  <inkml:trace contextRef="#ctx0" brushRef="#br0" timeOffset="177269.0719">1695 12417 1719 0,'0'0'49'16,"0"0"-14"-16,0 0 16 15,0 0-7-15,0 0-12 16,0 0-16-16,0 0-4 15,-11-8-4-15,-5 8-6 16,-2 5 3-16,-4 11-2 16,-1 7-1-16,1 5 0 0,1 5-1 15,5 1 0-15,4 4-1 16,7-1 1-16,5 3-1 16,0-5 1-16,15-1-1 15,12-7 1-15,8-9-1 16,10-6 0-16,9-12 1 15,6 0-1-15,1-14-7 16,-2-10-4-16,-6-8-7 16,-7-2-42-16,-10-2-162 15</inkml:trace>
  <inkml:trace contextRef="#ctx0" brushRef="#br0" timeOffset="177733.0741">1735 12642 1862 0,'0'0'29'16,"0"0"-25"-16,0 0-4 16,63-78 4-16,-26 54-2 15,-3 5-2-15,-1 4 0 16,-7 4 0-16,-3 8 0 15,-8 2 0-15,-3 1 1 16,-3 0 0-16,2 6 7 16,2 5 0-16,-1-1 5 15,-3 1-8-15,4-3-1 0,-4 0-1 16,0-5-1-16,0 0-2 16,-3-3 1-16,4 0-1 15,-1-3 0-15,2-12-6 16,-2-4-13-16,6-6-3 15,-3-3 8-15,1 3 11 16,-4 5 2-16,2 7 1 16,-4 7 5-16,2 6 6 15,0 0-6-15,3 0 5 16,3 0 1-16,1 6 0 16,2 3-5-16,-1-2-3 0,0-1-1 15,-2-2-2-15,-1-2 0 16,0-2-3-1,-4 0-33-15,6-3-108 0</inkml:trace>
  <inkml:trace contextRef="#ctx0" brushRef="#br0" timeOffset="178213.1511">2654 12160 1850 0,'0'0'42'0,"0"0"-25"15,0 0 11-15,-100 0-10 16,76 5-6-16,4 6-7 16,4 2-2-16,7 4-2 15,3 0 1-15,6-2-1 16,0 1 0-16,3-5 0 15,18-5-1-15,9-6-1 16,6 0-2-16,3-6-3 16,2-15-7-16,-9-7-6 15,-3-9-6-15,-9-5 8 16,-7-10 1-16,-10-2 12 16,-3-7 4-16,-3-1 0 0,-22 4 9 15,-12 9 4-15,1 13 7 16,-6 15-3-16,5 13-3 15,7 8-5-15,9 0-1 16,12 12-5-16,9 14-2 16,3 10 0-16,30 4 3 15,16 8-1-15,6-2 1 16,1 1-2-16,-1-4-2 16,-8-1 0-16,-5-3-1 15,-7 0-14-15,-13-3-41 16,-4 2-164-16</inkml:trace>
  <inkml:trace contextRef="#ctx0" brushRef="#br0" timeOffset="178628.8211">2056 13062 1791 0,'0'0'37'16,"0"0"-2"-16,0 0 13 15,0 0-11-15,0 0-14 16,0 0-7-16,-17-55-9 16,4 71-3-16,-2 7 3 15,-1 4 0-15,2 4-4 16,5 2-1-16,5 1 0 16,4 0-1-16,0-5-1 15,10-3 1-15,14-8-1 16,10-6-3-16,5-7-3 15,9-5-11-15,1-1-4 0,5-16-12 16,-6-6-68 0</inkml:trace>
  <inkml:trace contextRef="#ctx0" brushRef="#br0" timeOffset="179069.406">2467 12916 1854 0,'0'0'25'0,"0"0"-3"15,0 0 12-15,0 0-15 16,-95-3-9-16,77 15-6 16,6 4 0-16,-1 2-2 0,5 1 1 15,5 3-3-15,3-2 1 16,0 1 0-16,0-1-1 15,11-3 0-15,6-5-1 16,5-3-2-16,1-7-3 16,6-2-2-16,-1 0-5 15,-3-12-3-15,-4-5 2 16,-1-5 3-16,-7-2 9 16,-4 2 2-16,-6 2 0 15,-3 5 8-15,0 4 14 16,0 3-9-16,0 3 0 15,0 4-1-15,0-1-6 16,0 2-3-16,6 0-3 16,9 0-1-16,3 6 1 15,9 4 0-15,-5 1 0 0,2 0-1 16,-2-4-11-16,-5-1-18 16,-1-6-75-16,-4 0-1429 15</inkml:trace>
  <inkml:trace contextRef="#ctx0" brushRef="#br0" timeOffset="179394.8794">2688 12825 1878 0,'0'0'33'0,"0"0"-17"0,0 0 5 16,0 0-5-16,0 0-10 15,0 0-2-15,100-34-3 16,-77 34 1-16,2 0-2 16,-5 0 0-16,-5 6 0 15,-5 2-3-15,1 3-3 16,-6-3-1-16,-2 1 1 16,-3-7 3-16,0-2 1 15,0 0 2-15,0-13 1 16,-3-10 1-16,3-5 0 0,0-4-2 15,0 5 0-15,12-1 0 16,3 4-9 0,2 3-30-16,0 3-68 0</inkml:trace>
  <inkml:trace contextRef="#ctx0" brushRef="#br0" timeOffset="179750.6256">3140 12515 1886 0,'0'0'47'0,"0"0"-46"15,0 0-1-15,0 0 17 16,0 0-2-16,0 0-11 15,85 71-3-15,-68-54 0 16,-3-5-1-16,-3-2 0 16,-5-6 1-16,-6-3-1 15,3-1-1-15,-3-7 1 16,0-13 0-16,4-15-2 16,5-4 1-16,2-5 1 15,0 0 0-15,3 5 0 16,0 6-1-16,-3 10 1 15,0 9 0-15,-5 7-4 0,1 4-28 16,-7 3-89 0</inkml:trace>
  <inkml:trace contextRef="#ctx0" brushRef="#br0" timeOffset="180510.6078">3491 12288 1284 0,'0'0'572'16,"0"0"-567"-16,0 0-5 16,0 0 12-16,0 0 4 15,0 0-10-15,32 51-3 16,-17-46-1-16,2-5 0 16,4 0-2-16,-3-3 0 0,0-12-10 15,-4-6-7-15,-3-1-11 16,-5-1 9-16,-2 1 15 15,-4 5 4-15,0 0 17 16,0 6 28-16,-4 3-16 16,-1 3 0-16,1 4-14 15,4 1-2-15,0 0-6 16,0 5-4-16,0 12-1 16,6 9 0-16,7 4 2 15,4 2-2-15,-2 4-1 16,1-5 0-16,0 1-1 15,-4-6-1-15,0-1 0 16,-3-6-16-16,-4-5-19 16,-2-6-115-16</inkml:trace>
  <inkml:trace contextRef="#ctx0" brushRef="#br0" timeOffset="181754.7731">2218 13600 1744 0,'0'0'80'0,"0"0"-35"0,0 0-13 15,0 0 0-15,0 0-14 16,0 0-10 0,0 0-5-16,0-18-2 0,6 29-1 15,5 8 2-15,2 6 0 16,-2 3-1-16,5 4-1 16,-2 1 1-16,-1-2-1 15,3-6 0-15,-5-6-1 16,-1-5-2-16,-4-8-6 15,-3 1-7-15,-3-7-22 16,2 0-13-16,-2-7-26 16</inkml:trace>
  <inkml:trace contextRef="#ctx0" brushRef="#br0" timeOffset="182046.2803">2354 13526 513 0,'0'0'1334'16,"0"0"-1288"-16,0 0-21 16,0 0 4-16,0 0-13 15,0 0-12-15,0-4-3 16,0 19-1-16,18 6 2 15,-2 3 0-15,2 1-1 0,-1 1-1 16,-1 0 0 0,-1 2 0-16,-2-1-1 0,-2 3-7 15,-2-2-10-15,-2-2-35 16,-7-7-72-16</inkml:trace>
  <inkml:trace contextRef="#ctx0" brushRef="#br0" timeOffset="182429.3662">2153 13946 1645 0,'0'0'228'15,"0"0"-198"-15,0 0-21 16,0 0 10-16,0 0 1 16,0 0-8-16,98 2-5 15,-58 11-1-15,1 6-3 16,-1 2 1-16,-2 3-3 16,0 2-1-16,1 2 0 15,2-7 1-15,0-9-1 16,-2-12 0-16,1 0 2 0,-3-25-2 15,-6-12 2 1,-2-12-2-16,-7-8 0 0,-5-15 1 16,-6-9-1-16,-2-3 0 15,-6 14 0-15,-3 25-12 16,0 24-12-16,-4 18-53 16</inkml:trace>
  <inkml:trace contextRef="#ctx0" brushRef="#br0" timeOffset="182924.1568">2056 14740 595 0,'0'0'1284'16,"0"0"-1258"-16,0 0-20 15,0 0 17-15,0 0-9 16,0 0-8-16,0 30-1 15,10-9-2-15,2 2 1 16,-2 0-3-16,1-2 0 16,-4-2 0-16,-1-5-1 15,-1-6-1-15,-2-8-14 16,-3 0-29-16,0-24-49 0</inkml:trace>
  <inkml:trace contextRef="#ctx0" brushRef="#br0" timeOffset="183073.1651">2032 14503 1879 0,'0'0'13'16,"0"0"-13"-16,0 0-13 16,0 0 1-16,0 0-30 15,0 0-52-15</inkml:trace>
  <inkml:trace contextRef="#ctx0" brushRef="#br0" timeOffset="183716.9743">2400 14618 520 0,'0'0'1297'16,"0"0"-1268"-16,0 0-5 16,0 0 10-16,0 0-9 15,0 0-12-15,-21 0-8 0,7 0 2 16,-3 0-2 0,-2 10 1-16,2 0-3 0,4 3-1 15,1 3 0-15,5-1-1 16,2 1-1-16,5-1 0 15,0-2 0-15,7-2 0 16,10-2 0-16,4-6-4 16,2-3-4-16,-1 0 0 15,0 0-8-15,-6-6-5 16,-4-4 14-16,-6-1 4 16,-3 0 3-16,-3-1 3 15,0 1 19-15,0 2-3 16,0 2-4-16,0 3-3 15,0 4 0-15,0 0-6 0,0 0-4 16,0 14-2 0,3 12 0-16,6 9 1 0,3 5 0 15,3 3-1-15,2 8 1 16,11 5-1-16,6-3 0 16,4 1-1-16,3-11 1 15,-7-6 0-15,-16-11-4 16,-10-6 2-16,-8-6 0 15,0-7 2-15,-8-7-2 16,-14 0 2-16,-2-7 1 16,-7-12 0-16,-7-5-1 15,1-6 0-15,1-1-3 16,8 2-3-16,10 2 0 16,9 4-1-16,6 1-8 15,3-3-11-15,3 0-17 0,12 0-28 16,7 0-43-16</inkml:trace>
  <inkml:trace contextRef="#ctx0" brushRef="#br0" timeOffset="184032.9488">2696 14719 1823 0,'0'0'34'0,"0"0"-8"15,0 0 1-15,0 0-6 16,0 0-12-16,0 0-6 16,-50-76-1-16,47 58 0 15,3 1 0-15,0 2 0 16,0 4 0-16,5 4 2 16,4 2-1-16,1 5 0 15,4 0-1-15,5 0 0 16,2 2-1-16,3 7 1 15,-2-1 0-15,-2 2-2 16,-1 0 0-16,-4-1 0 16,-2 1-5-16,-7-2-12 15,-3-2-31-15,-3-5-68 16</inkml:trace>
  <inkml:trace contextRef="#ctx0" brushRef="#br0" timeOffset="184401.1609">2952 14478 1885 0,'0'0'37'16,"0"0"-21"-16,0 0 2 15,0 0-3-15,0 0-11 16,0 0-2-16,-3 15 0 15,12-3-2-15,8 0 1 0,2-3 0 16,3 1 0 0,2-3-1-16,-2-4 0 0,4-3-1 15,-4 0-3-15,-1-3 0 16,-9-11-1-16,-4-3 4 16,-7 0 0-16,-1-2 1 15,-9 2 0-15,-15 4 0 16,-9-2 0-16,-4 4 1 15,4 4-1-15,5 2 0 16,7 1-4-16,9 4-12 16,6 0-30-16,6 4-57 15,0 8-683-15</inkml:trace>
  <inkml:trace contextRef="#ctx0" brushRef="#br0" timeOffset="185076.3621">3176 14318 1889 0,'0'0'40'16,"0"0"-23"-16,0 0-2 15,0 0-1-15,0 0-8 0,0 0-2 16,92-13-2-16,-68 28-1 16,-2 2 0-16,-3 4 1 15,0 0-1-15,-8-2-1 16,0 1-1-16,-5-1-1 16,-6-5-5-16,0-2-2 15,-3-9 0-15,-11-3 1 16,4-3 7-16,1-21 0 15,4-10 1-15,2-7 0 16,3-7 0-16,0 2 0 16,0 7 0-16,8 10 1 15,0 11-1-15,1 9 0 16,1 4 0-16,1 5-1 16,0 0-5-16,6 0 0 0,0 0-3 15,0 6 3-15,3 2 4 16,-1 1 2-16,2-5 0 15,1-3 0-15,-2-1 1 16,4 0-1-16,-4-6 2 16,2-10 0-16,-2-6-1 15,-2-2-1-15,-4-1 1 16,-3-1 0-16,-6 1 1 16,-5 4 0-16,0 2 7 15,-9 3-4-15,-9 9 2 16,-6 5-4-16,-1 2-2 15,5 8 0-15,0 16 0 0,5 8 0 16,7 11 1 0,5 1-2-16,3 3 3 0,6-5-2 15,14-6 0-15,9-7 0 16,1-9-1-16,2-7 0 16,5-13-12-16,0 0-24 15,6-20-87-15</inkml:trace>
  <inkml:trace contextRef="#ctx0" brushRef="#br0" timeOffset="186531.0629">5634 14495 1712 0,'0'0'77'15,"0"0"-43"-15,-80 5-7 0,66-3 6 16,9-2-6-16,5 0-13 15,0 1-7-15,23-1-4 16,25 2 3-16,32-2 0 16,29 0-2-16,27 0-2 15,14-3-1-15,16-4 0 16,10-3-1-16,6-2 0 16,9 0 0-16,-7-1 0 15,-13-1-2-15,-25 5-2 16,-33 0-4-16,-34 3-7 15,-29 4 2-15,-22-1 9 16,-13 3 3-16,-10 0-3 16,-5 0-28-16,0 0-31 15,-7 0-17-15,-15 0-718 16</inkml:trace>
  <inkml:trace contextRef="#ctx0" brushRef="#br0" timeOffset="186869.51">5946 14688 1835 0,'0'0'22'0,"-81"24"-20"16,66-16-2-16,15-3 2 15,18-3 21-15,43 0-13 16,34-2 0-16,43 0-4 0,35-4-2 15,27-10-2 1,16-1-2-16,2 1 0 0,-14-1-1 16,-29 3-2-16,-38 2-9 15,-34 3-3-15,-27 2 13 16,-22 2 2-16,-19 1 5 16,-18 2 3-16,-11-2 1 15,-6 2 1-15,0 0 6 16,-10 0-8-16,-9 0-7 15,-4 0-1-15,-1 2-22 16,3-2-46-16</inkml:trace>
  <inkml:trace contextRef="#ctx0" brushRef="#br0" timeOffset="189435.3744">12088 13955 1782 0,'0'0'24'0,"0"0"-1"16,0 0 11-16,0 0 2 15,0 0-8-15,0 0-13 0,-9 12-3 16,6-12 1 0,2-16-6-16,-2-8-4 0,3-8-1 15,0-8-2-15,1-7 0 16,14-7 1-16,4-7-1 15,4 2 0-15,2 8-1 16,-2 10 1-16,-1 14 0 16,-1 9-1-16,-5 4 1 15,-1 7 0-15,-6 3 1 16,1 2-1-16,-3 2 3 16,3 0-3-16,3 14 0 15,1 10 0-15,0 2 2 0,0 11-2 16,-2 4 2-1,0 2-2-15,-3 3 1 0,-3-3-1 16,-3-4 0-16,0-2 1 16,-3-5-1-16,0-4-6 15,0-8-5-15,0-4-12 16,0-7-23-16,0-7-29 16,0-2-172-16</inkml:trace>
  <inkml:trace contextRef="#ctx0" brushRef="#br0" timeOffset="189981.1899">12095 13729 1849 0,'0'0'31'0,"0"0"-13"16,0 0-10-16,0 0 0 15,0 0-5-15,107-42-3 16,-58 42 0-16,-1 0 0 15,1 0-8-15,-5 0-13 16,-5 0-8-16,-9 0-1 16,-8 0 19-16,-11 0 11 15,-6 0 1-15,-3 0 25 16,-2 0 10-16,0 0-11 16,0 0-5-16,0 2-4 15,0 3-8-15,0 5-5 16,0 7 0-16,0 6 2 0,0 1-3 15,5 1 0-15,3 2-2 16,-1-3 0-16,-1-2 0 16,0-5 0-16,-2-4-4 15,2-3-5-15,-2-7-7 16,2-3-10-16,2 0 12 16,1-13 1-16,4-9-1 15,2-6 8-15,2-2 6 16,0 2 7-16,-2 5 8 15,3 6 3-15,-3 7-3 16,-2 2 0-16,0 8-5 16,-3 0-6-16,3 0-1 15,-2 8 0-15,4 9 0 16,-3 4-1-16,0 2-1 16,-1 0 0-16,2-1-1 0,0 0 0 15,1-3 0-15,2-4-6 16,0-1-23-16,2-9-48 15,0-5-1042-15</inkml:trace>
  <inkml:trace contextRef="#ctx0" brushRef="#br0" timeOffset="190461.6785">13269 13648 1819 0,'0'0'36'16,"0"0"-13"-16,0 0 1 15,0 0-3-15,0 0-8 16,0 0-8-16,-89-58-5 16,74 58 0-16,2 2 0 15,2 9 0-15,1 3-1 16,1 2-6-16,6-1-1 15,-2 2 1-15,4-2 4 16,1 2 2-16,0 0 0 16,0-1 1-16,0 0 0 15,9-3 0-15,4 0 0 16,3-2 1-16,1 2 3 0,4-4 0 16,1 3 4-16,-2 0-4 15,0 0-2-15,-6 1-1 16,-2-1-1-16,-7 0 1 15,-1-2-1-15,-4-2 0 16,0 1 0-16,-6 0 0 16,-13 2 1-16,-4 0 0 15,-5-1 0-15,-2-3-1 16,1-2 0-16,6-5 0 16,6 0-4-16,10 0-1 0,7-8-13 15,0-6-35 1,9-1-241-16</inkml:trace>
  <inkml:trace contextRef="#ctx0" brushRef="#br0" timeOffset="190919.8941">13751 13761 1840 0,'0'0'50'16,"0"0"-36"-16,0 0 8 16,0 0-9-16,0 0-6 15,0 0-4-15,106-13 1 0,-48 12-3 16,0 0 1-1,-1-2-2-15,-8 1 0 0,-6-2 0 16,-9 0-1-16,-6 1-4 16,-12 2-10-16,-4-2-13 15,-8-2-6-15,-4 0-32 16,0-4-135-16</inkml:trace>
  <inkml:trace contextRef="#ctx0" brushRef="#br0" timeOffset="191197.1533">14033 13522 1798 0,'0'0'54'15,"0"0"-22"-15,0 0 2 16,0 0-6-16,0 0-18 0,0 0-1 16,-3-5-7-16,24 13-1 15,12 4 3-15,5 9-1 16,3 0-2-16,-4 3 1 15,-2 2-2-15,-7 0 0 16,-10 3 0-16,-11-2 0 16,-7 5-1-16,-9-1 1 15,-21 0-2-15,-7-2-1 16,-8 0-2-16,0-1-2 16,4-2-9-16,14-2-43 15,18-7-216-15</inkml:trace>
  <inkml:trace contextRef="#ctx0" brushRef="#br0" timeOffset="191960.7852">16021 13202 1825 0,'0'0'31'0,"-116"0"-5"16,52 13-2-16,-2 11 0 15,2 11-9-15,4 12-7 16,8 9-2-16,10 12 0 16,16 12-2-16,18 7-1 15,8 5 0-15,12-3-3 16,24-8 1-16,16-11-1 16,8-6 0-16,2-8-6 0,1-10-16 15,-3-11-32 1,-5-14-58-16</inkml:trace>
  <inkml:trace contextRef="#ctx0" brushRef="#br0" timeOffset="192443.5983">16281 13620 1871 0,'0'0'21'0,"0"0"-17"16,0 0 11-16,-90 6 13 15,68 11-16-15,4 8-5 16,6 0-4-16,9 5-2 16,3-3 1-16,2 2-1 15,17-3 1-15,8-1-2 16,3-5 0-16,4-6 0 16,0-9 0-16,4-5-5 15,-5 0-3-15,-4-18 4 16,-5-8 0-16,-12-8 3 15,-6-3 1-15,-6-1 0 0,-10-1 1 16,-17 2-1-16,-9 4 0 16,-1 8 0-16,1 7 0 15,7 10-1-15,9 8-1 16,8 0-20-16,7 8-14 16,5 6-25-16,0 1-46 15</inkml:trace>
  <inkml:trace contextRef="#ctx0" brushRef="#br0" timeOffset="192861.9157">16716 13604 1491 0,'0'0'405'16,"0"0"-394"-16,0 0-3 15,0 0 14-15,0 0-11 16,-83 42-7-16,83-13-1 16,0 0-2-16,9 0-1 0,12-3 1 15,6-5-1 1,4-5 0-16,2-4 0 0,0-8-2 15,1-4-2-15,-5 0-2 16,-6-13 1-16,-4-7 2 16,-8-4 3-16,-8-2 0 15,-3-6 1-15,-4 0 0 16,-22 0-1-16,-7 2 0 16,-4 9 1-16,1 7-1 15,5 11 0-15,7 3-1 16,10 3-20-16,6 12-28 15,8 3-57-15,0-1-556 16</inkml:trace>
  <inkml:trace contextRef="#ctx0" brushRef="#br0" timeOffset="193143.1223">17195 13539 1902 0,'0'0'38'16,"0"0"-31"-16,0 0 0 16,0 0 6-16,0 0-8 15,0 0-1-15,-14 73-1 0,14-39-3 16,0 4 1-16,7-1-1 15,0-8 0-15,1 0-10 16,-4-6-9-16,1-5-26 16,-3-6-66-16</inkml:trace>
  <inkml:trace contextRef="#ctx0" brushRef="#br0" timeOffset="193411.2316">17473 13475 1893 0,'0'0'46'0,"0"0"-30"15,0 0-5-15,0 0 1 16,0 0-8-16,0 0-4 15,19 54 0-15,-12-12 1 16,-3 7-1-16,-4-1 0 16,0-3-12-16,-2-8-15 15,-4-8-43-15,0-10-376 16</inkml:trace>
  <inkml:trace contextRef="#ctx0" brushRef="#br0" timeOffset="193792.2767">17399 12965 1891 0,'0'0'20'15,"0"0"-19"-15,0 0 3 0,105 81 20 16,-50-23-12-16,5 10-6 16,1 11-3-16,-15 3-2 15,-12 4 0-15,-19 4-1 16,-15-2-2-16,0-3-4 15,-13-5-3-15,-11-8 1 16,-4-11 2-16,-7-8 4 16,-6-6-1-16,-4-9-6 15,-1-5-5-15,6-8-28 16,11-11-82-16</inkml:trace>
  <inkml:trace contextRef="#ctx0" brushRef="#br0" timeOffset="194729.0764">18086 14245 1781 0,'0'0'23'0,"0"0"-8"16,0 0 7-16,0 0-10 16,0 0-4-16,0 0-6 15,-81-29 1-15,74 15 6 16,4 0-1-16,3-1-1 15,0 1 1-15,10 2-3 0,8 2 2 16,0 5 0 0,0 3 1-16,-3 2-2 0,-3 0-1 15,-2 7-3-15,-5 12 1 16,2 5 1-16,-5 5 0 16,-2 5-1-16,0 3-2 15,0 4-1-15,-20 2 1 16,-5-2-1-16,-11 1 1 15,-4-6-1-15,-4-5 1 16,-2-5-1-16,1-11 0 16,1-5 0-16,3-10-1 15,7 0-1-15,9-4 1 16,6-14 1-16,11-3-1 16,6 1 0-16,2 1-1 15,3 4 2-15,15 1 0 0,3 2 0 16,5 4 0-1,3 2 1-15,6 6 2 0,1 0-1 16,2 0 1-16,0 18-1 16,-3 2 0-16,1 6-2 15,-3 5 0-15,-2 0 1 16,-2-1 0-16,-2-2-1 16,-5-7 0-16,-1-4 0 15,0-5 0-15,0-7 0 16,7-5-8-16,0 0-36 15,0-12-152-15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04:01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864 2588 1840 0,'0'0'59'0,"0"0"-44"16,0 0 7-16,0 0-6 0,0 0-6 16,0 0-3-16,0 0 1 15,-16 31-2-15,2-9-2 16,-1 8 0-16,-3 5-3 16,-4 5 2-16,4 0-2 15,-3-3-1-15,9-5 0 16,3-10 1-16,6-5-1 15,3-6 0-15,0-7 0 16,0-1 1-16,15-3 0 16,9 0 0-16,15 0 0 15,6-7 0-15,4-7-1 16,-1-2 0-16,-1 3 0 16,-3-3 0-16,-6 3-1 0,-4 3-2 15,-11 2-8-15,-7 3-2 16,-8 4-1-16,-8 1-2 15,0 0-30-15,0 0-64 16,-6 0-768-16</inkml:trace>
  <inkml:trace contextRef="#ctx0" brushRef="#br0" timeOffset="263.5322">913 2657 1823 0,'0'0'111'16,"0"0"-104"-16,0 0-5 16,0 0 6-16,0 0 8 15,-3 106-9-15,9-60-1 16,0 4-5-16,0-1-1 15,-1-1 0-15,-1-6-13 16,5-6-20-16,-3-11-95 16</inkml:trace>
  <inkml:trace contextRef="#ctx0" brushRef="#br0" timeOffset="763.5658">707 2283 1880 0,'0'0'26'16,"-88"28"-15"-16,41 13 12 15,-2 13-8-15,7 11-3 16,7 9-5-16,12 10-1 16,12 5-4-16,11-1 1 15,0-3-2-15,36-9 1 16,14-10-1-16,19-9 1 15,13-10-2-15,6-11 1 16,9-11 0-16,2-16-1 16,-8-9 0-16,-8-15 0 15,-7-25-1-15,-14-14-2 16,-9-13 1-16,-17-13 0 16,-20-12 2-16,-16-7 0 15,-34-7 1-15,-32-1 4 0,-20 10-2 16,-17 19 2-16,-5 23 0 15,4 26-5-15,12 26 0 16,17 3-13-16,21 17-40 16,23 5-512-16</inkml:trace>
  <inkml:trace contextRef="#ctx0" brushRef="#br0" timeOffset="2602.0746">3027 2556 1726 0,'0'0'85'15,"0"0"-52"-15,0 0 3 16,0 0-4-16,0 0-5 0,0 0-13 15,0 0-6-15,0-19 1 16,0 17-2-16,0 2 0 16,0 0-3-16,0 0-2 15,0 16-1-15,-5 9 0 16,1 4 4-16,-2 6-2 16,3 5 0-16,-4 1-2 15,5 4 1-15,-1-3-2 16,0-3 1-16,1-3-1 15,2-5 0-15,0-4 0 16,0-4 1-16,0-4-1 16,0-7 0-16,0-3 0 15,0-7 0-15,0 1 0 16,0-3 0-16,0 0 0 16,0 0-1-16,0 0-2 0,0 0-5 15,0-3-9 1,5-9-12-16,0-2-42 15,5-2-211-15</inkml:trace>
  <inkml:trace contextRef="#ctx0" brushRef="#br0" timeOffset="3074.0224">3298 2605 1845 0,'0'0'47'0,"0"0"-43"15,0 0 3-15,0 0 20 16,0 0-7-16,0 0-10 15,-9 58-4-15,5-32-1 16,-5 1 0-16,4 0 1 16,1-3-3-16,-2-2 0 15,1-1-1-15,2-6-1 16,2-2-1-16,1-7 1 0,0 0-1 16,0-3 1-16,0 0 0 15,0 0-1-15,4 0 0 16,10-1 0-16,8 2 1 15,8-2 0-15,6-1-1 16,1-1 1-16,0 0-1 16,-5 0 0-16,-2 0 0 15,-3 0 0-15,-2 0-5 16,-3-1-8-16,-5-7-5 16,-4-4-11-16,-7 0-25 15,-1-1-59-15</inkml:trace>
  <inkml:trace contextRef="#ctx0" brushRef="#br0" timeOffset="3324.4055">3491 2682 1816 0,'0'0'93'0,"0"0"-69"15,0 0-8-15,0 0-1 16,0 0-9-16,0 0 1 16,-12 81 0-16,12-38-5 15,0 3-1-15,0 0-1 16,0-3 0-16,0-6-5 16,0-3-16-16,0-8-30 0,0-11-86 15</inkml:trace>
  <inkml:trace contextRef="#ctx0" brushRef="#br0" timeOffset="3742.18">2921 2290 1846 0,'0'0'29'0,"-103"17"-13"16,49 15 11-16,-6 13-4 16,1 13-13-16,2 14-3 15,11 13-2-15,13 12-3 16,15 9-2-16,18 1 1 0,6-3 0 16,39-13-1-16,18-10 0 15,17-10 0-15,11-11-2 16,8-14-16-16,3-13-27 15,0-15-63-15,-4-15-696 16</inkml:trace>
  <inkml:trace contextRef="#ctx0" brushRef="#br0" timeOffset="4108.1661">3562 2155 1881 0,'0'0'36'0,"0"0"-21"16,0 0-13-16,0 0 1 16,85 26 15-16,-27 6-7 15,5 15-5-15,4 15-3 16,-3 10 0-16,-4 9-3 16,-14 3 0-16,-15 3-2 0,-11 2-8 15,-17 1-8-15,-3-1-24 16,-14-8 14-16,-20-9-67 15</inkml:trace>
  <inkml:trace contextRef="#ctx0" brushRef="#br0" timeOffset="4539.9568">4366 3039 1926 0,'0'0'19'16,"0"0"-18"-1,0 0 3-15,0 0 11 0,0 0-5 16,-15 93-5-16,15-60-2 15,3 1-3-15,3-3 1 16,1-3-1-16,-1-6-2 16,-1-5-10-16,-2-5-6 15,3-8-33-15,0-4-77 16</inkml:trace>
  <inkml:trace contextRef="#ctx0" brushRef="#br0" timeOffset="4895.8653">4551 3080 1910 0,'0'0'23'15,"0"0"-14"-15,0 0 2 16,0 0 2-16,-21 82-9 15,21-56-2-15,14 0-1 16,6-3 0-16,5-4-1 16,0-4 1-16,3-6-1 15,-2-9 1-15,-3 0-1 16,-5 0 0-16,-1-12 0 16,-6-10 1-16,-6-5-1 0,-5-4 0 15,-3-6 1 1,-24 2 0-16,-7-2-1 0,-6 6-1 15,8 6 1-15,3 11-1 16,7 8-6-16,3 6-10 16,6 0-41-16,8 0-192 15</inkml:trace>
  <inkml:trace contextRef="#ctx0" brushRef="#br0" timeOffset="5144.7029">5052 2651 1931 0,'0'0'11'15,"0"0"-11"-15,118-5 3 16,-57 5-2-16,5 0-1 16,7 0-33-16,12 0-181 15</inkml:trace>
  <inkml:trace contextRef="#ctx0" brushRef="#br0" timeOffset="5826.5069">6347 2244 1836 0,'0'0'41'15,"0"0"-34"-15,-125 36 15 0,74-5 10 16,-6 9-16-1,1 11-7-15,5 6-3 0,11 7 0 16,13 1-3-16,15 7 0 16,12 1-1-16,0-1 0 15,21-3-2-15,17-5 0 16,12-7 0-16,13-4-4 16,9-8-17-16,13-8-27 15,5-12-37-15</inkml:trace>
  <inkml:trace contextRef="#ctx0" brushRef="#br0" timeOffset="6523.8709">6769 2518 747 0,'0'0'1066'0,"0"0"-1049"15,0 0 10-15,0 0 10 16,0 0-17-16,-45-77-4 16,45 70-5-16,0 1-6 15,0 4-1-15,0 2-2 16,6 0-1-16,11 5-1 15,2 16 0-15,-1 6 1 16,3 6-1-16,-9 2 0 16,-3 2 0-16,-5-1 1 15,-4 2-1-15,0 0-1 16,-15 1 0-16,-16 0-6 16,-6-8-3-16,-9-6-2 0,1-13-1 15,2-8 3-15,4-4 6 16,7-10 4-16,6-11 0 15,12-1 1 1,5 0 0-16,9 6 4 0,0 1 5 16,0 5-1-16,2 3 3 15,11 2-6-15,4 3-4 16,3 2 1-16,3 0 0 16,2 2 0-16,2 13-1 15,-2 2 0-15,4 4 1 16,1 2 1-16,-1-1-3 15,0 0 0-15,2-4-1 0,-1-5 0 16,1-4-4-16,2-4-9 16,0-5-35-16,-3 0-88 15</inkml:trace>
  <inkml:trace contextRef="#ctx0" brushRef="#br0" timeOffset="7018.872">7279 2445 1836 0,'0'0'36'16,"0"0"-12"-16,0 0 7 15,-85 13-9-15,58 4-11 16,-1 4-4-16,1 3-1 16,5 4-2-16,0 3-3 15,6 4 3-15,3 2-3 16,9-3 1-16,4 0-2 15,0-3 0-15,22-4 0 16,11-5 0-16,5-5 0 0,10-8-3 16,-3-7-3-16,-2-2-6 15,-8-2 2-15,-6-14 5 16,-12 0 3-16,-8-5 2 16,-9 1 0-16,0 0 0 15,-21 0 2-15,-10 4-1 16,-5 4-1-16,-1 5 0 15,6 7 0-15,8 0-1 16,8 0-9-16,7 17-26 16,4-1-50-16,4 0-458 15</inkml:trace>
  <inkml:trace contextRef="#ctx0" brushRef="#br0" timeOffset="7446.3535">7339 2037 1814 0,'0'0'78'16,"0"0"-48"-1,0 0-20-15,0 0-4 0,0 0 8 16,103 36 1-16,-39 0-4 16,3 7-7-16,-3 15-1 15,-7 9-1-15,-12 11-2 16,-15 4 0-16,-14 4 0 15,-15 5 0-15,-1 1 0 16,-20 4 0-16,-19-6 0 16,-12-7-4-16,-9-11-3 15,1-12 0-15,2-8-1 16,12-12-1-16,11-12 6 16,12-14-5-16,14-14-36 15,8 0-126-15</inkml:trace>
  <inkml:trace contextRef="#ctx0" brushRef="#br0" timeOffset="8004.8755">8082 2972 1889 0,'0'0'39'0,"0"0"-39"15,0 0 10-15,0 0 5 16,-11 78-6-16,11-51-5 16,0 5-4-16,0-2 1 15,2-1-1-15,3-1 0 16,-1-5 0-16,5-3-8 15,-3-4-9-15,4-5-26 0,2-9-43 16,0-2-538-16</inkml:trace>
  <inkml:trace contextRef="#ctx0" brushRef="#br0" timeOffset="8399.3659">8350 3038 1874 0,'0'0'26'0,"0"0"-9"16,0 0 4-16,0 0-4 15,-51 97-10-15,51-69-4 16,0 1-2-16,3-2 0 16,15-7-1-16,5-4 0 15,5-5 1-15,2-6 0 16,-2-5-1-16,-1 0 1 16,-5-15-1-16,-5-7 0 15,-8-7 0-15,-9-5 0 16,0 1 1-16,-23-4 0 15,-14 3-1-15,-4 5 0 0,0 9 0 16,5 11-5-16,12 9-1 16,17 0-15-16,7 14-121 15</inkml:trace>
  <inkml:trace contextRef="#ctx0" brushRef="#br0" timeOffset="9511.9387">10480 2579 1838 0,'0'0'43'0,"0"0"-23"15,0 0 5-15,0 0-7 16,0 0-9-16,0 0-7 16,0 0 3-16,-15 67-1 15,15-33-1-15,0 2 0 16,13 0-1-16,14-6-1 15,10-3-1-15,7-6 1 16,5-9-1-16,-2-8 1 16,2-4-1-16,-8-2-1 15,-3-17 0-15,-13-10 1 0,-5-5 0 16,-10-7 0 0,-10 0 0-16,0-1 0 0,-6 5 1 15,-12 7-1-15,2 7 1 16,2 10-1-16,5 6-1 15,8 5-1-15,1 2-11 16,0 0-27-16,1 6-89 16,10 7-552-16</inkml:trace>
  <inkml:trace contextRef="#ctx0" brushRef="#br0" timeOffset="10007.2902">11209 2579 1770 0,'0'0'70'16,"0"0"-60"-16,0 0 16 15,0 0-2-15,0 0-15 16,0 0-7-16,-72 8 1 15,61 4-3-15,3 3 1 16,2 1-1-16,4 0-1 16,2-2-1-16,0 0-2 15,0-3 1-15,10-2 2 16,0 1 0-16,4-2 1 0,2 1 1 16,2-3-1-16,2 2 3 15,-1 1 2-15,2-1 1 16,-2 3-3-16,1-2 1 15,-3 3 1-15,-3-2-4 16,-5-1 0-16,-1 1-1 16,-4-1 1-16,-4 1 0 15,0-3 0-15,0 4-1 16,-18 1 0-16,-7-1 1 16,-5-3 0-16,-5-1-1 0,1-7 0 15,1 0 0 1,6 0-1-16,7 0 1 0,6-7-1 15,10 1-6-15,2 2-19 16,2 1-30-16,2-3-90 16</inkml:trace>
  <inkml:trace contextRef="#ctx0" brushRef="#br0" timeOffset="10278.8132">11524 2601 1893 0,'0'0'41'0,"0"0"-32"15,0 0 1-15,0 0-5 16,0 0-4-16,0 0 3 15,-1 62-2-15,3-36-2 16,5-1 0-16,4-1-1 16,-3-7-17-16,0-8-45 15,2-9-146-15</inkml:trace>
  <inkml:trace contextRef="#ctx0" brushRef="#br0" timeOffset="10437.5499">11565 2426 1834 0,'0'0'0'0,"0"0"-2"16,0 0-33-16,0 0 27 16,0 0-63-16</inkml:trace>
  <inkml:trace contextRef="#ctx0" brushRef="#br0" timeOffset="10878.3318">11724 2584 1843 0,'0'0'75'16,"0"0"-67"-16,0 0-5 15,0 0 14-15,0 0-5 16,-18 71-9-16,18-46-1 16,0 1-2-16,0-2 0 15,0-5 0-15,0-4 0 16,2-5-5-16,5-5-8 16,6-5-12-16,1 0 2 15,4-10 2-15,0-10 2 16,0-5 17-16,2-2 2 0,-3 1 17 15,-1 1 0-15,-2 9 2 16,-4 3 4-16,-6 8-6 16,0 2-8-16,-3 1-3 15,2 2-5-15,-1 0-1 16,7 13 0-16,2 5 0 16,-1 4 2-16,0-2-2 15,0 2 1-15,-2-3-1 16,1-2 0-16,-1-5 0 15,3 0-9-15,1-7-18 16,9-3-40-16,4-2-150 16</inkml:trace>
  <inkml:trace contextRef="#ctx0" brushRef="#br0" timeOffset="11439.8805">12395 2607 1811 0,'0'0'71'16,"0"0"-45"-16,0 0 5 15,0 0-14-15,-87-17-6 16,67 17-4-16,5 11-2 16,0 7-3-16,5 1-1 15,4 3-1-15,4 3 0 16,2-3 0-16,0 0 0 0,11-2-3 15,5-7-8-15,2-4-3 16,4-6-1-16,2-3-3 16,-4 0 12-16,-3-8 6 15,-4-8 1-15,-3 1 16 16,-3-4 2-16,-2 4 1 16,-2 3-6-16,-2 3-2 15,1 6 0-15,-2 3-1 16,1 0-8-16,1 7-3 15,-1 18-3-15,1 15 3 16,-2 7 1-16,0 10-1 16,0 12 0-16,-6 9 0 0,-2 9 1 15,2 5 0 1,0-3-1-16,-7-7-1 0,-5-18 0 16,-7-14 0-16,-9-19-5 15,-5-24 3-15,0-7 3 16,0-22 0-16,5-21 0 15,7-7 0-15,6-7 1 16,12-7 0-16,9 0 4 16,0 3-1-16,14 7-2 15,12 6-1-15,3 12-1 16,2 8-2-16,5 6-14 16,-2 6-26-16,-1 0-122 0</inkml:trace>
  <inkml:trace contextRef="#ctx0" brushRef="#br0" timeOffset="12156.5262">14385 2619 1841 0,'0'0'32'0,"0"0"-10"16,0 0 16-16,0 0-18 15,0 0-13 1,0 0-6-16,0 0-1 0,45-13 1 15,-20 13-2-15,2 13 1 16,-6 3 0-16,-5 7 0 16,-10 1 0-16,-6 4-1 15,-3 4 1-15,-24 2 0 16,-5-1 0-16,-6 0 0 16,-2-2 0-16,7-6 0 15,11-6 0-15,7-5 0 16,13-3 0-16,2-3 0 15,29-5 0-15,17-3 0 16,14 0 1-16,7-7-1 16,-2-8-5-16,-7-2-40 15,-9-3-63-15,-10 0-1367 0</inkml:trace>
  <inkml:trace contextRef="#ctx0" brushRef="#br0" timeOffset="12412.7454">14837 2285 1833 0,'0'0'122'15,"0"0"-116"-15,0 0-6 0,0 0-1 16,0 0 1-16,0 75 1 16,0-36-1-16,6 0-9 15,9-1-49-15,-1-4-217 16</inkml:trace>
  <inkml:trace contextRef="#ctx0" brushRef="#br0" timeOffset="12892.4637">15264 2614 1793 0,'0'0'25'16,"0"0"-15"-16,0 0 13 16,0 0-10-16,-93-9 0 15,86 9-12-15,1 9-1 16,1 1 0-16,4 4 0 0,1 1 0 16,0-1 0-16,0 4 0 15,0-1 1 1,4 0-1-16,4-1 1 0,-1 1 0 15,5 0 1-15,2-2 3 16,2-1 0-16,-1 1 3 16,1-3-1-16,-5 2-4 15,-4-1 1-15,-1-1-1 16,-2 1-1-16,-2-1-1 16,-2 1-1-16,-2-1 0 15,-18 2 0-15,-12-3-1 16,-8-4-2-16,-8-5-9 15,1-2-7-15,5-2 1 16,12-13 17-16,19-5 0 16,11-2-11-16,29 1-197 0</inkml:trace>
  <inkml:trace contextRef="#ctx0" brushRef="#br0" timeOffset="13627.5286">16563 2584 1811 0,'0'0'85'15,"0"0"-70"-15,0 0 14 16,-84-37-6-16,58 32-8 15,0 5-5-15,-1 0-2 16,1 3-4-16,3 13-2 0,5 4-1 16,5 5 0-16,5 4-1 15,5 3 1-15,3-3-1 16,0 1 0-16,8-4-2 16,12-4-5-16,8-3-6 15,7-7-3-15,7-4 1 16,1-8-6-16,-4 0-5 15,-9 0 17-15,-8 0 9 16,-7-7 0-16,-3 0 11 16,0 2 9-16,-5 0-4 15,0 2-4-15,-1 2-5 16,2 1-2-16,4 0-5 16,5 3 0-16,1 8 0 0,2 3 0 15,1-4 0-15,0 2 0 16,3-3 0-16,4-3 0 15,4-4 0-15,2-2-1 16,-1 0 0-16,-6-10 0 16,-8-7 1-16,-10-5 0 15,-7-1 0-15,-2-5 1 16,-19-3 1-16,-17 2-2 16,-9 4 1-16,0 6-1 15,11 9 0-15,8 10 0 16,11 0-2-16,3 19-3 15,2 6-5-15,4 2-13 16,6-1-15-16,0-4-69 16</inkml:trace>
  <inkml:trace contextRef="#ctx0" brushRef="#br0" timeOffset="14211.5697">17121 2689 1919 0,'0'0'27'16,"0"0"-20"-16,0 0-5 15,0 0-2-15,0 0 1 0,0 0 1 16,16 53-1-16,-2-38 0 15,-1-3-1-15,-3-4 1 16,4-5-1-16,-1-3 0 16,2 0 0-16,2-3-1 15,0-14 0-15,0-5 1 16,-2 0 0-16,-3 0 0 16,-3 2 1-16,-4 3 6 15,0 6 2-15,-4 5 1 16,1 4-1-16,0 2-5 15,2 0-4-15,5 2-2 16,4 13 1-16,4 5 1 0,-1 1 0 16,-1-1-2-1,0-1-1-15,0-2-9 0,3-6 1 16,1-5-1-16,-1-6 3 16,1 0-15-16,0-9 11 15,-3-11 11-15,-1-1 2 16,0-2 6-16,-3 4 13 15,-1 5-3-15,-3 4-5 16,-3 3 1-16,-4 7-4 16,2 0-3-16,2 0-5 15,3 8 0-15,1 8 0 16,0 5 0-16,-2 0-1 16,-2-1 1-16,-3-2-11 15,4-2-9-15,3-3-39 0,8-7-122 16</inkml:trace>
  <inkml:trace contextRef="#ctx0" brushRef="#br0" timeOffset="14481.7228">17920 2660 1841 0,'0'0'87'0,"0"0"-59"15,0 0-2-15,0 0-5 16,0 0-11-16,0 0-10 15,0 17 1-15,0 18-1 16,0 8 0-16,0 2 1 16,0 7-2-16,0 1 1 0,0-2 0 15,0 2-1-15,0-2 0 16,0-7 1-16,5-9-3 16,-1-12-3-16,-1-10-5 15,-3-9-3-15,0-4-3 16,0-8 4-16,0-18-44 15,-13-9-85-15</inkml:trace>
  <inkml:trace contextRef="#ctx0" brushRef="#br0" timeOffset="14752.8512">18000 2612 1728 0,'0'0'130'15,"0"0"-100"-15,0 0 0 16,0 0-2-16,87-39-10 16,-67 39-9-16,6 11-6 15,1 11 0-15,-2 6-1 16,-3 1-1-16,-8 4 0 16,-8-3-1-16,-6-4 0 15,0-2 0-15,-7-6 0 16,-17-6-3-16,-7-5-5 15,-4-5-4-15,-3-2-27 16,8-5-27-16,15-14-57 16</inkml:trace>
  <inkml:trace contextRef="#ctx0" brushRef="#br0" timeOffset="14992.7803">18326 2384 1854 0,'0'0'76'16,"0"0"-65"-16,0 0-5 16,0 0 2-16,0 0 8 15,15 72-2-15,-5-33-7 16,-1 0-5-16,0 5 0 0,-6 4-1 16,-3-1-1-16,0-6 0 15,0-3 0-15,0-9-1 16,0-7-15-16,0-9-8 15,0-9-30-15,0-4-75 16</inkml:trace>
  <inkml:trace contextRef="#ctx0" brushRef="#br0" timeOffset="15373.8634">18621 2677 1435 0,'0'0'466'0,"0"0"-437"16,0 0-13-16,0 0-6 0,0 0-3 15,0 0-6-15,14 0 0 16,6 0-1-16,4 0 1 16,-2 0 0-16,-2-3-1 15,-4-8 0-15,-5-1 1 16,-6-5-1-16,-5 0 0 15,0-2 2-15,-14-1 0 16,-14 1 0-16,-5 7-1 16,-3 4 0-16,2 8 1 15,3 3-2-15,5 17 0 16,2 8 0-16,5 5 0 16,8 2 0-16,10 1 0 0,1-3 0 15,9-3 0-15,18-5 0 16,9-7 1-16,9-5-1 15,5-11-7-15,1-2-26 16,-5-7-111-16</inkml:trace>
  <inkml:trace contextRef="#ctx0" brushRef="#br0" timeOffset="16462.392">19098 2735 1637 0,'0'0'168'15,"0"0"-140"-15,0 0 11 16,0 0 4-16,0 0-16 15,0 0-17-15,0-22-7 16,0 6-3-16,0-1 1 16,3-5-1-16,5 2 1 15,3 1 0-15,0 3-1 16,-3 8 1-16,-2 5 0 16,-2 3-1-16,5 0 0 15,2 13 1-15,2 11-2 16,5 1 2-16,-3 3-1 15,1-1 0-15,-2-3 0 16,1-5 1-16,-5-5-1 0,-5-8 0 16,0-2 0-1,-3-4-1-15,1 0 1 0,1-7 0 16,2-13-3-16,4-8-7 16,1-4 5-16,1 0 4 15,4 5 0-15,1 4 1 16,2 11 0-16,-3 5 2 15,4 7 1-15,-1 0 0 16,4 9-2-16,2 13 0 16,2 3 2-16,-1 4-3 15,-6-3 2-15,-2-1-2 16,-3 0 0-16,-7-5 0 16,-1-3 0-16,-7-3-1 15,0-1-8-15,0-8-35 0,-10-5-74 16</inkml:trace>
  <inkml:trace contextRef="#ctx0" brushRef="#br0" timeOffset="16904.0131">19816 2687 1838 0,'0'0'61'15,"0"0"-57"-15,0 0 2 16,0 0 4-16,0 0-1 16,92 0-7-16,-63 0-1 15,-4 0-1-15,-4-5 0 16,-6-6 0-16,-4 0 0 15,-4-3 1-15,-7-2 1 16,0 3 0-16,-15-1 3 16,-12 3-3-16,-6 4 0 15,-4 4 3-15,4 3 1 16,5 0-1-16,7 3-2 16,7 11-1-16,7 4-1 0,1 3 0 15,3 4 0 1,3 1 0-16,0-1-1 0,13-1 0 15,8-2 0-15,0-3 0 16,5-9-8-16,-1-1-12 16,3-8-17-16,4-1-27 15,3 0-84-15</inkml:trace>
  <inkml:trace contextRef="#ctx0" brushRef="#br0" timeOffset="17474.2931">20276 2684 1744 0,'0'0'126'0,"0"0"-110"16,0 0-4-1,0 0 17-15,0 0-8 0,0 0-12 16,-19 54-6-16,19-37-2 16,0-3-1-16,2-2 1 15,7-4-1-15,3-1-1 16,4-5-1-16,5-2-2 15,4 0-1-15,-2-9-2 16,-1-9 2-16,-3-1 3 16,-5 0 2-16,-3 5 2 15,-4 4 10-15,-6 5 1 16,0 2 2-16,-1 3-2 0,0 0-8 16,4 0-5-1,2 1-1-15,2 10 0 0,3 5 1 16,3-2 0-16,5 0 0 15,9 0 0-15,11-1 1 16,7-3-1-16,2-6-8 16,1-4-2-16,-4 0-4 15,-3-21 3-15,-6-9-6 16,-11-8-1-16,-11-1 10 16,-10-1 8-16,-4 3 1 15,-9 6 7-15,-12 6 4 16,3 6 8-16,5 10-1 15,7 6-5-15,4 3-5 0,1 0-6 16,1 11-3 0,0 17 0-16,0 14 1 15,0 5 2-15,1 4-2 16,8-1-1-16,2-3 0 0,2-6 1 16,7-5-1-16,10-6-1 15,10-7-13-15,0-10-12 16,1-13-29-16,-5 0-131 15</inkml:trace>
  <inkml:trace contextRef="#ctx0" brushRef="#br0" timeOffset="17611.4036">21115 2629 1864 0,'0'0'50'15,"0"0"-50"-15,98 1 0 16,-48 7 0-16,9 0-29 15,16 0-230-15</inkml:trace>
  <inkml:trace contextRef="#ctx0" brushRef="#br0" timeOffset="18412.2798">22277 2791 1766 0,'0'0'79'0,"0"0"-72"16,0 0 17-16,0 0-2 15,0 0-12-15,0 0-5 16,-43-77 0-16,43 50 2 15,0-5-4-15,16 4-3 16,5 6 0-16,-2 5 1 16,-2 11-1-16,-4 5 1 0,-1 1 1 15,1 7-1 1,0 14 0-16,3 4 0 0,-4 4 0 16,0-1 0-16,-2-3-1 15,-2-1 0-15,-2-5 0 16,-2-9-1-16,-2-3-3 15,1-6-17-15,-2-1-2 16,5-8 19-16,2-14-18 16,4-11-15-16,8-1 29 15,4-3 8-15,-3 6 4 16,0 7 16-16,-3 7 9 16,-8 10 1-16,0 2 1 0,-3 5-19 15,0 0-8-15,2 3-2 16,3 14-1-16,2 6 0 15,-2 4 1 1,-2 1-1-16,-1 2-1 0,-5-3 0 16,-1-3 0-16,2-3-7 15,4-8-38-15,6-4-55 16</inkml:trace>
  <inkml:trace contextRef="#ctx0" brushRef="#br0" timeOffset="18839.8341">22936 2644 1847 0,'0'0'61'0,"0"0"-61"15,0 0 0-15,0 0 3 16,0 0 4-16,0 0-4 15,81 38-2-15,-53-33-1 16,2-3 0-16,-6-2-4 16,-2 0-4-16,-5-5-1 15,-8-11 7-15,-9-1 2 16,0-7 1-16,-12 0 1 0,-15 0 3 16,-8 1-1-1,-5 2 7-15,3 8-2 0,3 6-4 16,5 7 1-16,6 0-2 15,7 13-2-15,5 10-1 16,5 5 1-16,3 7 0 16,3 5-2-16,0 0 1 15,16-2 0-15,2-4-1 16,6-6 0-16,1-7 0 16,2-6-2-16,3-6-14 15,3-9-27-15,4 0-52 16,2-4-583-16</inkml:trace>
  <inkml:trace contextRef="#ctx0" brushRef="#br0" timeOffset="19141.2288">23611 2399 1902 0,'0'0'37'0,"0"0"-19"15,0 0-4-15,0 0-2 16,0 0-8-16,0 0-3 16,-3 51 3-16,3-13 0 0,0 0-3 15,-3 4 1-15,1 2-2 16,-2-1 0-16,-3-4-2 15,-1-3-13-15,-4-9-8 16,1-8-22-16,-4-11-58 16,0-8-532-16</inkml:trace>
  <inkml:trace contextRef="#ctx0" brushRef="#br0" timeOffset="19671.8171">23421 2609 1770 0,'0'0'3'15,"0"0"-3"-15,0 0 0 16,99-33 0-16,-67 33-2 0,1 0-9 16,3 0-17-16,-2 0 6 15,2 0 10-15,-5 0-6 16,-2-7 18-16,-7-1 20 16,-7-4 33-16,-4 0 6 15,-3-3-13-15,-5-2-5 16,0-2-5-16,-1 4-14 15,-2 2-7-15,1 6-2 16,1 4 2-16,-2 3-9 16,0 0-4-16,0 0-2 15,0 19-3-15,0 7 3 16,-3 7-1-16,-6 5 1 16,-1 3 0-16,1 0 0 0,1-2-4 15,5-3-8-15,3-5 0 16,0-7-3-16,7-12 2 15,9-7-2-15,0-5 8 16,3-8 6-16,2-11 1 16,2-7 2-16,-3 0 8 15,0 1-2-15,-1 3-1 16,-5 6 0-16,-4 5 3 16,-4 5-6-16,-4 6-1 15,1 0-3-15,-1 1-1 16,5 15 1-16,1 4 0 15,-3 3-1-15,-1 1 1 16,-2 0-1-16,1-2 1 16,5-1-5-16,3-3-3 15,6-3-5-15,7-6-21 16,4-6-50-16,5-3-871 0</inkml:trace>
  <inkml:trace contextRef="#ctx0" brushRef="#br0" timeOffset="20018.7084">24274 2675 1421 0,'0'0'433'0,"0"0"-393"16,0 0-7-16,0 0-17 0,0 0-12 15,0 0 1-15,-22 39-2 16,22-18-1-16,0-1-2 15,0-1 1-15,9-2-1 16,5-5-2-16,8-5-1 16,1-4-4-16,0-3-1 15,1 0 3-15,-2-8 3 16,-8-8 2-16,-6-4 0 16,-8 0 3-16,0-5 1 15,-19-2-1-15,-14 3-2 16,-3 2 0-16,-2 5 0 15,12 9-1-15,5 6 0 16,7 2-6-16,9 7-29 0,4 13-34 16,1-3-48-1</inkml:trace>
  <inkml:trace contextRef="#ctx0" brushRef="#br0" timeOffset="20511.9347">24740 2634 1875 0,'0'0'35'0,"0"0"-5"0,-111-5-13 16,84 20-6-16,7 4-5 15,9 0-6-15,8 0 2 16,3 1 0-16,6-3-2 16,21 0 2-16,12-6-2 15,7-8-1-15,2-3-9 16,-5-2-1-16,-4-22 4 16,-5-7 6-16,-6-11 0 15,-2-9 1-15,-4-7 0 16,-7-5 1-16,-6-9 1 15,-3-1 3-15,-5 5 0 16,-1 7 1-16,0 18-2 16,0 17 2-16,-3 16 1 15,-5 10-4-15,-6 0-3 0,-4 25-1 16,2 23 0-16,-1 19 1 16,13 15 0-16,4 9 0 15,10-1 0-15,19-7 1 16,2-12-1-16,0-13 1 15,-2-16-1-15,-4-14-8 16,-1-11-9-16,3-12-31 16,4-5-139-16</inkml:trace>
  <inkml:trace contextRef="#ctx0" brushRef="#br0" timeOffset="122516.7385">785 4810 1669 0,'0'0'78'0,"0"0"-68"15,0 0 22-15,0 0 1 16,0 0-9-16,0 0-5 16,0 0-8-16,0 74-6 15,0-59 2-15,0-1 2 16,0-2-1-16,0-1 0 15,0-2-1-15,0-1-2 16,0-4 0-16,0-2-2 16,0-2 0-16,0 0-2 15,0-6 5-15,-3-15-1 0,-6-12-3 16,3-8-1 0,0-7 0-16,2-5-1 0,4-2 0 15,0 4 0-15,0 6 0 16,10 6 1-16,-4 5-1 15,3 5 0-15,1 5 1 16,-4 5 1-16,2 6 0 16,-1 2 0-16,4 6 0 15,4 5-2-15,2 0 0 16,0 9 1-16,4 9 0 16,1 3 0-16,-5 3-1 15,0 0 0-15,0-2 0 16,-2-2-1-16,-3-6 1 15,1-6-4-15,-7-4 1 0,3-4-3 16,-3 0 1-16,3-7 2 16,0-15 2-1,-1-3 0-15,3-5 1 0,-3 2 0 16,1 2 1-16,-5 2 3 16,2 4 0-16,0 6 2 15,-3 2-2-15,3 2 1 16,-3 5-2-16,1 2-1 15,1 3 0-15,4 0-2 16,3 3 0-16,0 15 0 16,3 8 0-16,-2 6 0 15,-3 3 0-15,1 1 1 16,-3-3-1-16,-4 0-1 16,3-6 1-16,-4 2 0 15,-1-8-1-15,2 1-3 0,-2-7-1 16,1-5 0-16,-2-4-3 15,1-4-4-15,1-2-14 16,0 0-10-16,7 0-37 16,-2-8-196-16</inkml:trace>
  <inkml:trace contextRef="#ctx0" brushRef="#br0" timeOffset="122776.3398">1506 4606 1856 0,'0'0'41'0,"0"0"-39"15,0 0 5-15,0 0 14 16,0 80-9-16,2-50-8 15,4 0-2-15,0 2-1 16,0-6-1-16,-3-6-7 16,0-3-27-16,-3-11-31 15,2-6-98-15</inkml:trace>
  <inkml:trace contextRef="#ctx0" brushRef="#br0" timeOffset="122949.9385">1541 4397 1817 0,'0'0'25'15,"0"0"-24"-15,0 0-1 16,0 0 0-16,0 0-1 16,0 0-31-16,-7 53-36 15,16-28-724-15</inkml:trace>
  <inkml:trace contextRef="#ctx0" brushRef="#br0" timeOffset="123405.7187">1756 4630 1850 0,'0'0'52'0,"0"0"-41"15,0 0 4-15,0 0-1 16,0 0-4-16,0 0-1 16,0 29-5-16,0-13-3 15,5 2-1-15,3-1 1 16,-2 2-1-16,0-6-2 16,0-3-6-16,-3-4-5 15,3-6-11-15,-4 0 3 0,5-9 12 16,4-10 5-16,0-6 0 15,-2-2 3-15,-1-2 1 16,2 4 7-16,-2 5 6 16,-1 0 1-16,1 8 1 15,-1 3-5-15,-1 2-3 16,5 6-4-16,-1 1-1 16,2 0-2-16,0 1 1 15,3 13-1-15,-3 0 1 16,-3 5-1-16,-2 1 1 0,-1-1-1 15,-3 1 0-15,-3-3-5 16,0-1-7-16,3-4-20 16,-3-2-5-16,0-3-61 15,3-2-1331-15</inkml:trace>
  <inkml:trace contextRef="#ctx0" brushRef="#br0" timeOffset="123803.4464">2297 4570 1852 0,'0'0'53'0,"0"0"-43"15,0 0 2-15,0 0 1 16,0 0-1-16,0 0-8 16,-23 57 0-16,29-36-3 15,11-1 1-15,4-3-2 16,0-3 0-16,2-5-6 16,0-1-1-16,1-8-6 15,0 0-7-15,-3-3 9 16,-3-11 10-16,-6-6 1 15,-2 0 1-15,-7-2 7 16,0-2 6-16,-3 4-2 0,0 1-6 16,0 2-3-16,0 3-3 15,-3 4-1-15,3 2-18 16,0 4-41-16,0 4-308 16</inkml:trace>
  <inkml:trace contextRef="#ctx0" brushRef="#br0" timeOffset="124367.0669">2864 4652 1692 0,'0'0'130'15,"0"0"-112"-15,0 0 4 16,0 0 0-16,0 0-7 0,0 0-10 15,3-4-3-15,11 4 0 16,2-6-1 0,3 1 0-16,-1-5 0 0,0-1-1 15,-3-1 1-15,-2 0-1 16,-7-1-1-16,-6 1 1 16,0 1 1-16,-1 0 2 15,-17 1 0-15,-8 3 7 16,1 4-3-16,-5 3-2 15,2 0 1-15,7 0 1 16,2 9-3-16,8 3-3 16,2 5 1-16,2 2-1 15,6 2 0-15,1 4 0 0,0 2 0 16,5-2-1-16,11 3 1 16,9-4-1-16,3-4 0 15,11-6-4-15,1-6-6 16,6-8-8-16,-1 0-18 15,-2-8-34-15,-5-12-77 16</inkml:trace>
  <inkml:trace contextRef="#ctx0" brushRef="#br0" timeOffset="124748.714">3233 4541 1766 0,'0'0'83'16,"0"0"-49"-16,0 0-9 15,0 0-6-15,0 0-11 16,0 0-4-16,-5 15 5 0,10 1-6 16,7-1-2-16,-2 1 0 15,0-2 0-15,-2-1-1 16,5-3-9-16,-2-4-14 16,-1-3-1-16,2-3-4 15,2 0-8-15,-1-11 0 16,-3-6 22-16,1-1 14 15,-1 1 20-15,-2 1 18 16,0 2-3-16,1 3-11 16,-1 1-2-16,-2 0-4 15,5 3-10-15,-1 3-3 16,0 4-3-16,1 0-2 16,2 0 0-16,0 1 0 15,1 10 0-15,-2 4 0 0,-1 0-5 16,0 3-7-16,3 0-12 15,4 0-5-15,0-4-43 16,4-5-143-16</inkml:trace>
  <inkml:trace contextRef="#ctx0" brushRef="#br0" timeOffset="125317.1848">4194 4487 1794 0,'0'0'60'0,"0"0"-40"16,0 0 3-16,-80-16 7 15,56 16-12-15,2 0-9 16,2 15-5-16,4-1-2 16,4 1-1-16,3 1 3 15,3-1-3-15,5-2 0 16,1 0 0-16,0-3-1 16,5-2 0-16,11-5-3 0,4-3-2 15,6 0-2-15,1-3-4 16,3-15-8-16,-2-8-6 15,-1-5 3-15,-5-9-2 16,-3-3 17-16,-6-8 3 16,-6-2 4-16,-7-1 2 15,0 6 16-15,-2 7 4 16,-10 13 2-16,1 12 8 16,6 9-16-16,2 7-5 15,2 0-9-15,-4 9-2 16,5 21 0-16,0 9 1 15,0 7 0-15,0 5-1 0,14 3 1 16,3 0-1-16,3-7 1 16,-1-5-1-16,-1-9 0 15,3-7 0-15,-5-7 0 16,2-4-4-16,-3-8-9 16,6-7-25-16,1 0-54 15</inkml:trace>
  <inkml:trace contextRef="#ctx0" brushRef="#br0" timeOffset="126249.8316">5198 4495 1783 0,'0'0'43'0,"0"0"-18"16,0 0 4-16,0 0-1 16,0 0-9-16,0 0-7 15,-20 3-5-15,45-3-5 16,12 0 4-16,14-1 0 15,7-4-3-15,5-3-2 16,7 2-1-16,2-1 1 16,-4 2-1-16,-5 0 0 15,-12 2 0-15,-7-1 0 16,-11 0 0-16,-11 2 0 0,-10-1 1 16,-6 1-1-1,-6 1 0-15,0 0-1 0,0-1-1 16,0-1-8-16,0-1-14 15,0-1-16-15,-1-1-38 16,-10-1-206-16</inkml:trace>
  <inkml:trace contextRef="#ctx0" brushRef="#br0" timeOffset="126638.2592">5595 4233 1693 0,'0'0'95'16,"0"0"-51"-16,0 0-4 15,0 0-10-15,0 0-1 16,0 0-13-16,-21-17-8 15,21 17-6-15,6 0 0 16,16 13 1-16,7 5 2 16,7 2-1-16,3 1-1 15,-2 4-1-15,2 1 0 0,-5 1-1 16,-1-1 0 0,-6 2 0-16,-9-2 0 0,-7 3-1 15,-11 0 0-15,0 1-1 16,-17 3 1-16,-16 4-2 15,-9 4 0-15,0-1-6 16,-1-7-13-16,9-5-51 16,12-13-1163-16</inkml:trace>
  <inkml:trace contextRef="#ctx0" brushRef="#br0" timeOffset="129777.3414">6756 4313 1744 0,'0'0'67'16,"0"0"-29"-16,0 0 1 15,0 0-5-15,0 0-15 0,0 0-7 16,0 0-6 0,-11-7-2-16,4 20-3 0,1 10 3 15,-2 8-1-15,1 4-1 16,2 2 1-16,1 1 0 16,1-3-2-16,2-3 0 15,1-2-1-15,0-6 1 16,0-4-1-16,0-6 0 15,0-4-2-15,2-4-4 16,3-3-4-16,-1-3-4 16,2 0-22-16,5-8-23 15,4-11-115-15</inkml:trace>
  <inkml:trace contextRef="#ctx0" brushRef="#br0" timeOffset="130415.7119">7003 4313 1867 0,'0'0'35'15,"0"0"-27"-15,0 0 12 16,0 0-3-16,0 0-8 15,0 0 2-15,6 75-5 16,-4-46-2-16,-1 2 3 0,-1 1-4 16,3 0-1-16,-3-2 0 15,0-2 0-15,0-8-1 16,1-3-1-16,4-6 1 16,0-2 0-16,2-4 0 15,5-2 1-15,6-3-1 16,9 0 1-16,7 0 0 15,5-5-1-15,1-2-1 16,0 2 0-16,-7 3 0 16,-3 2-1-16,-5 0 1 15,-5-3 0-15,-7 3 0 16,-5-3 0-16,-1-4-1 16,-6-4 1-16,1-5-1 15,-2-4-2-15,0-2 0 16,0-3 0-16,-7 3 2 0,-7 1-1 15,-2 4 0 1,-2 5 2-16,0 6-1 0,6 2 1 16,7 4 1-16,4 0 0 15,-2 14 0-15,0 8 0 16,0 7 2-16,3 4 0 16,0 4 0-16,0 5 0 15,2 5-2-15,11 4 1 16,-1-2 0-16,1-1-2 15,-1-9 0-15,-4-6 0 0,-1-12-1 16,-4-9-1 0,-1-3-4-16,-1-9-7 0,-1 0-5 15,0-7-3-15,0-10-86 16</inkml:trace>
  <inkml:trace contextRef="#ctx0" brushRef="#br0" timeOffset="130820.7818">7909 4481 1719 0,'0'0'215'0,"0"0"-204"16,0 0 0-16,0 0 2 15,0 0 0-15,0 0-7 16,0 0-1-16,56 0-4 0,-1 0-1 16,5-3 0-16,0 0 0 15,-9 1-1-15,-7 0-8 16,-11-2-8-16,-8 0-5 16,-11-3-31-16,-9-1-56 15</inkml:trace>
  <inkml:trace contextRef="#ctx0" brushRef="#br0" timeOffset="131150.1341">8056 4270 1850 0,'0'0'46'16,"0"0"-18"-16,0 0 2 0,0 0-11 15,0 0-7-15,0 0-6 16,-22-7-4-16,40 7-1 16,10 5-1-16,14 9 4 15,10 3-1-15,-2 0-2 16,-1 0 0-16,-6 5-1 16,-6-2 0-16,-7 5 0 15,-11 2 0-15,-8 2-1 16,-11 2 1-16,0 0 0 15,-15 4 0-15,-10-4-1 0,2-2 1 16,2 0-4-16,11-6-7 16,7-6-13-16,3-8-67 15</inkml:trace>
  <inkml:trace contextRef="#ctx0" brushRef="#br0" timeOffset="132830.6308">9325 4302 1805 0,'0'0'48'0,"0"0"-22"16,0 0 2-16,0 0 2 0,0 0-17 15,0 0-8-15,-3-3-2 16,2 10-2-16,1 12 1 16,-3 6 2-16,3 4 0 15,0 1-1-15,0 0 0 16,0-2-3-16,0 0 1 15,0-6-1-15,0-3 0 16,0-2 0-16,3-3 1 16,-2-4-1-16,-1-1 0 15,2-3 0-15,-1-2-1 16,1-4-1-16,-2 0-7 16,0 0-4-16,5 0-16 15,0 0-19-15,3-7-94 0</inkml:trace>
  <inkml:trace contextRef="#ctx0" brushRef="#br0" timeOffset="134067.6963">9809 4286 1574 0,'0'0'104'0,"0"0"-62"16,0 0 23-16,0 0-13 15,0 0-11-15,0 0-18 16,0-6-2-16,0 6-6 16,0 0-6-16,0 0-3 15,0 0-1-15,0 2-2 16,0 12-2-16,0 6 4 16,0 5 1-16,0 1-5 0,6 2 2 15,-2 1 0 1,2-2-1-16,2 0-1 0,-2-5-1 15,1-2 0 1,-1-6 0-16,-1-5 0 0,-2-4 0 16,-2-3 0-16,-1-2-4 15,0 0-2-15,0 0-2 16,0 0-4-16,2 0-11 16,-1 0-30-16,3-7-111 15</inkml:trace>
  <inkml:trace contextRef="#ctx0" brushRef="#br0" timeOffset="134764.4229">10361 4260 1706 0,'0'0'141'16,"0"0"-111"-16,0 0-8 15,0 0 7-15,0 0-15 16,0 0-9-16,0 4-3 15,0 14 1-15,0 6 4 16,0 3-3-16,0 1-2 16,0 2 1-16,0-1-1 15,0-3-1-15,0-1-1 16,0-1 1-16,3-7 0 16,1-1-1-16,-1-5 0 15,0-4 0-15,-1-3 0 0,-2-1 0 16,1-3 0-16,-1 0-1 15,2 0-6-15,1 0-6 16,1 0-21-16,0-5-58 16,3-4-877-16</inkml:trace>
  <inkml:trace contextRef="#ctx0" brushRef="#br0" timeOffset="135319.7987">10796 4272 1820 0,'0'0'29'16,"0"0"2"-16,0 0 7 15,0 0-18-15,0 0-11 0,0 0 0 16,-77 10-2-16,65 7-4 15,1 5 0-15,4 4 0 16,0 4-2-16,7 2 1 16,0 1 1-16,3-2-1 15,14-3 0-15,10-4-1 16,8-4-1-16,5-8 1 16,6-4 0-16,-1-6 0 15,-1-2-1-15,-3 0 0 16,-8-14 0-16,-3-1-1 15,-7-3 1-15,-11-5 0 16,-6-3 1-16,-6-4 1 0,-7-6 1 16,-23-1 0-1,-9-1-2-15,-6 4 0 0,-2 8-2 16,2 9 1-16,6 10-15 16,11 5-19-16,14 2-201 15</inkml:trace>
  <inkml:trace contextRef="#ctx0" brushRef="#br0" timeOffset="142382.0253">8798 4322 955 0,'0'0'701'0,"0"0"-646"15,0 0-17-15,0 0-3 16,0 0-9-16,0 0-10 16,0 0-4-16,-6 0-3 15,6 0 2-15,0 0 1 0,0 0-3 16,0 0-1-16,-2 0-2 15,1 0-1-15,-1 0 0 16,-1 0 0-16,0 1-3 16,0 1-1-16,0-2 1 15,-3 3-1-15,0-1 1 16,2 1-1-16,-2 2 1 16,0-2 1-16,0-2 1 15,2 3-2-15,-1 0 1 16,-1 1-1-16,1 0 0 15,1 1 0-15,-2-1-1 16,-1 1-1-16,4 1 1 0,-2 0-1 16,1 2 1-16,1 2 0 15,-1 0-1-15,-1 1 1 16,3-1-1-16,-2 2 1 16,4-1-1-16,0 1 1 15,-2 1 0-15,2 0-1 16,0 0 1-16,0-1-1 15,0-1 1-15,0-2 0 16,0 3-1-16,6-2 0 16,1-2 0-16,0 2 1 15,-1 1-1-15,0-3 0 16,1-1 1-16,2 1-1 16,0 0 0-16,2-1 0 0,-1 1 0 15,-1-2 1-15,0-2-1 16,3 0 0-16,-3-2 0 15,1-3 1 1,2 3 1-16,-3-3 0 0,2 0 0 16,0 0-1-16,0 0 0 15,-2 0 0-15,4 0 1 16,-3 0-1-16,4 0 0 16,-4-3 1-16,1-2-1 15,1 1 1-15,-2-1 1 16,-1-1-1-16,0-2 1 15,-3 0-1-15,2-2 1 16,-4 1 0-16,1 0-1 16,-3-2 0-16,1 2 0 0,-1-2-2 15,1 2 1-15,0-2 0 16,-3 0-1-16,0-1 1 16,0 0 1-16,0-1-1 15,0 2 0-15,0-2 0 16,0 0 0-16,0 0 0 15,0 1 0-15,-6 0 0 16,-1 3 1-16,-1-2-2 16,2 1 0-16,-3 1 2 15,4 2-2-15,0 0 1 16,-1 0-1-16,-3 2 1 16,4-2-1-16,-3 2 1 15,0-1-1-15,2 1 0 0,-3 1 0 16,0-2 0-16,-1 0-1 15,-6 1-6-15,6-1-7 16,0-2-12-16,-3-2-41 16</inkml:trace>
  <inkml:trace contextRef="#ctx0" brushRef="#br0" timeOffset="148408.5173">1155 5833 1671 0,'0'0'139'16,"0"0"-112"-16,0 0-4 15,0 0 11-15,0 0-2 0,0 0-15 16,0 0-9 0,0 0-3-16,-23-14 2 0,10 8-3 15,-2 2-1-15,-1 1-3 16,-2 3 1-16,-3 0-1 15,-1 0-1-15,0 7 1 16,1 2 1-16,4 1-1 16,8 0-1-16,1-2 1 15,5 1 0-15,3-2 0 16,0 2 0-16,0 2-1 16,2 1 1-16,10 2 0 15,4 1 0-15,1 0 0 16,2 1 0-16,2-3 1 15,-3 3-1-15,3 0-1 0,-2 1 1 16,-1 1 1 0,-3-3-1-16,-6 2 0 15,-6-1 0-15,-3-1 0 0,0 4-2 16,-18-4 2-16,-10 1-1 16,-9-8 0-16,2-4 1 15,-1-4-1-15,5 0 1 16,3-11 1-16,14-4-1 15,7 1 1-15,7 1-1 16,0 2-4-16,6 1-7 16,15 3-17-16,5 1-26 15,6 3-25-15,-4 3-277 16</inkml:trace>
  <inkml:trace contextRef="#ctx0" brushRef="#br0" timeOffset="148828.6521">1358 5951 1822 0,'0'0'83'0,"0"0"-63"0,0 0 1 15,0 0-4-15,0 0-12 16,0 0-2-16,-8 50-1 16,8-27 1-16,2-2-2 15,15-3 0-15,6-2 0 16,7-5-1-16,3-5-1 16,4-6-5-16,-3 0-3 15,-3-9 1-15,-2-11 3 16,-9-4 3-16,-6-2 1 15,-6-1 1-15,-8 0 1 16,0 1 1-16,-3 3 2 16,-11 3 0-16,2 4-4 15,2 4 1-15,1 5 0 16,0 0-1-16,3 5-1 0,6 2-7 16,0 0-17-16,0 0-56 15,6 0-72-15</inkml:trace>
  <inkml:trace contextRef="#ctx0" brushRef="#br0" timeOffset="149361.7503">1841 5678 1879 0,'0'0'29'0,"0"0"-2"15,0 0-7-15,0 0-7 0,0 0-5 16,0 0-3 0,-27 82 0-16,36-50-4 0,4 4 1 15,1 0-2-15,-1 3 0 16,-2 0 0-16,-5-8-3 16,-1-6-9-16,-3-7-8 15,1-10-13-15,0-7-2 16,-3-1-16-16,3-1 41 15,3-16 4-15,-1-2 6 16,2-3 0-16,0 1 15 16,-1 3 10-16,-1 1-3 0,1 4-3 15,-3 7-3-15,1 1-1 16,-1 3-3-16,3 2-8 16,5 0-4-16,2 7 0 15,1 7 1-15,0 5-1 16,-2-1-1-16,-4 3 0 15,-2-3 1-15,-6 2-2 16,0 0-1-16,0 0-1 16,-4-1-4-16,-10-3 3 15,-7-3 4-15,-1-6 1 16,1-4-1-16,-1-3 1 16,5 0 1-16,7 0-1 15,2 0 1-15,5-6-1 16,3-1-3-16,0 0-13 0,0-2-28 15,8-4-68-15</inkml:trace>
  <inkml:trace contextRef="#ctx0" brushRef="#br0" timeOffset="149663.4913">2370 5613 1864 0,'0'0'75'15,"0"0"-63"1,0 0 0-16,0 0 0 0,0 0-6 16,0 0-2-16,2 53 6 15,10-19-7-15,0 4-1 16,2 3-2-16,-1 1 1 15,-2 1-1-15,-3-4-1 16,-5-5-4-16,0-8-12 16,-3-9-5-16,0-7-20 15,0-8-34-15,-9-2-67 16</inkml:trace>
  <inkml:trace contextRef="#ctx0" brushRef="#br0" timeOffset="149990.4202">2266 5777 1834 0,'0'0'47'16,"0"0"-22"-16,0 0 10 0,0 0-17 15,0 0-7-15,0 0-6 16,79-41 0-16,-45 43-2 16,2 15 1-16,-1 3-4 15,-1 4 0-15,-4 2 0 16,-8 5-1-16,-1-3-4 15,-9 0-4-15,-9-6-2 16,-3-3 0-16,0-9 0 16,-8-7-6-16,-2-3 15 15,-2-12 2-15,6-17 4 0,6-10 0 16,0-2-1-16,0-2 3 16,14 9-6-16,5 7 0 15,0 10 0-15,2 5-2 16,0 7-19-16,0 5-24 15,-2 0-67-15,2 0-1208 16</inkml:trace>
  <inkml:trace contextRef="#ctx0" brushRef="#br0" timeOffset="150456.0269">3073 5745 1825 0,'0'0'38'0,"0"0"-6"16,0 0 2-16,-93-15-13 16,68 15-8-16,6 0-4 15,2 0-6-15,1 11-2 16,5 6 1-16,0 4-2 15,8 2 0-15,3 0 0 16,0 1-1-16,0-4-4 16,8-3-5-16,7-5-1 15,6-7 1-15,0-3-9 16,3-2 5-16,-3-2 0 0,-7-10 10 16,-1-4 4-16,-6 0 0 15,-2-1 5-15,-1 0 8 16,-1 5 1-16,1 1 4 15,-2 5-8-15,1 6-5 16,0 0 1-16,6 0-3 16,2 0-3-16,5 0 0 15,3 9 0-15,1 4 0 16,-1 1 0-16,0 1 0 16,-1-1-6-16,-2-4-15 15,1-7-32-15,1-3-120 0</inkml:trace>
  <inkml:trace contextRef="#ctx0" brushRef="#br0" timeOffset="150892.6927">3458 5565 1887 0,'0'0'52'15,"0"0"-35"-15,0 0 5 16,0 0-3-16,0 0-7 15,0 0-8-15,-24 16-4 16,24 12 1-16,0 4 0 16,0 1 0-16,12 0 0 15,-3 1-1-15,0-3 0 0,1 1-4 16,-5-1-5-16,0-2-4 16,-1-7-5-16,-1-8-1 15,-1-4-11-15,-2-10 1 16,0-3 27-16,0-18 2 15,3-6 7-15,2-4 10 16,4 2 2-16,4 1-5 16,1 4-6-16,1 6 1 15,1 5-3-15,0 6-2 16,-2 5-2-16,5 2-1 16,-4 0 0-16,0 9-1 15,2 11 1-15,-4 4-1 16,-1 4 0-16,-3 0 0 15,0-2 0-15,-3 1 0 16,-2-5-9-16,2-5-3 0,0-5-21 16,3-7-62-16</inkml:trace>
  <inkml:trace contextRef="#ctx0" brushRef="#br0" timeOffset="151333.6348">3993 5799 1880 0,'0'0'37'16,"0"0"-27"-16,0 0 2 15,0 0 2-15,0 0-4 16,0 0-8-16,0 0-2 15,53 0 0-15,-24-8 0 16,-2-1-2-16,-4-2-4 16,-4 0-3-16,-7 0-5 15,-3 0 8-15,-9-1 6 16,0 2 0-16,-17 1 6 16,-9 2 1-16,-10 4 0 15,0 3 1-15,2 0 1 16,10 0-2-16,6 0-1 15,7 5-2-15,4 5-3 0,5 5 0 16,2 8 0-16,0 4-1 16,6 4 1-16,11 2-1 15,7-3 0 1,4-3 0-16,5-5-5 0,5-5-9 16,3-9-7-16,1-8-22 15,-4 0-49-15,-5-8-63 16</inkml:trace>
  <inkml:trace contextRef="#ctx0" brushRef="#br0" timeOffset="151709.59">4347 5779 1639 0,'0'0'132'0,"0"0"-66"0,0 0-23 15,0 0-9-15,0 0-7 16,0 0-14-16,20-58-8 16,-14 58-4-16,2 9-1 15,1 8 4-15,0 1-1 16,0-1-3-16,0 0 2 15,-3 0-2-15,0-5 0 16,-3 2 0-16,1-4 0 16,1-5-2-16,-2-1-6 15,-2-4-1-15,4 0 2 16,2-11 5-16,6-11-3 16,3-5-1-16,3 1 6 15,-1 4 1-15,1 4 3 16,0 4 4-16,-3 6 3 0,-2 4-5 15,0 4-1-15,-5 0-3 16,5 3-2-16,-1 14 1 16,-2 6 0-16,-3 2-1 15,0 3 1-15,2-1-1 16,-1 0 0-16,0-6-10 16,0-6-8-16,4-5-25 15,2-8-39-15,6-2-352 16</inkml:trace>
  <inkml:trace contextRef="#ctx0" brushRef="#br0" timeOffset="152195.7662">5074 5724 1814 0,'0'0'50'16,"0"0"-15"-16,0 0 2 15,0 0-15-15,0 0-10 16,0 0-5-16,-81-15 1 16,64 21-4-16,4 5-1 15,4 4-2-15,-3 2-1 16,9 0 2-16,0 0-2 16,3-1 0-16,0-3 0 15,0-4 0-15,6-4-6 16,12-5-4-16,2 0 3 15,2-19-4-15,4-8-2 0,-2-5-3 16,-2-6 3-16,-6-7 10 16,-3-9 3-16,-10-5 1 15,-3-3 1-15,0 1 10 16,-12 9-1-16,0 10 1 16,1 15 0-16,4 14-1 15,6 9-3-15,1 4-8 16,0 20 0-16,0 18 0 15,1 11-1-15,11 8 1 16,2-1 0-16,5-2 0 0,-1-7 1 16,3-5-1-1,-2-9 0-15,1-5 0 0,-3-11 0 16,-1-5-5-16,0-10-10 16,-2-2-19-16,0-2-98 15</inkml:trace>
  <inkml:trace contextRef="#ctx0" brushRef="#br0" timeOffset="152828.8829">5471 5704 1776 0,'0'0'115'0,"0"0"-89"16,0 0-2-16,0 0-4 16,0 0-9-16,0 0-5 15,20 0-4-15,18 0 0 16,10 0 2-16,6 0-2 15,1 0-2-15,-1 0 0 0,-5 0 1 16,-3 0-1-16,-5 0 0 16,-10 0-1-16,-7 0 0 15,-12 0-4-15,-9 0-2 16,-3-4-1-16,0 0-1 16,0-4-9-16,-9-3-52 15,-6-3-91-15</inkml:trace>
  <inkml:trace contextRef="#ctx0" brushRef="#br0" timeOffset="153147.756">5725 5501 1835 0,'0'0'45'0,"0"0"-17"16,0 0 5-16,0 0-11 15,0 0-7-15,0 0-9 16,-3-3-4-16,12 3-1 16,16 6 2-16,8 8 3 15,6 3-3-15,3 0 0 16,-5 2 0-16,3 3-3 16,-4 2 1-16,-5 0-1 15,-5 1 1-15,-7 2-2 16,-14 4 1-16,-5 2 0 15,-8 4-1-15,-24 1 1 16,-5-1 0-16,-7-6-7 0,6-7-12 16,4-14-29-16,9-10-805 15</inkml:trace>
  <inkml:trace contextRef="#ctx0" brushRef="#br0" timeOffset="159279.3696">6886 5688 1723 0,'0'0'69'0,"0"0"-36"15,0 0-8-15,0 0-4 16,0 0-6-16,0 0-1 16,0 0-1-16,-59-34-7 15,59 26 3-15,0 2-4 16,0-2-2-16,6 3-2 0,6 2 2 16,2 2-2-16,0 1 1 15,2 0 1-15,0 9-3 16,-4 8 0-16,4 5 1 15,-5 3-1-15,-5 3 1 16,-2 3-1-16,-4 5 0 16,0 5 1-16,-10 1 0 15,-17 1-1-15,-13-2-4 16,-4-9-7-16,-8-10-9 16,1-8-4-16,8-11 2 15,10-3 13-15,9-5 9 16,10-15 0-16,11-4 3 15,3 0 1-15,0 0 1 0,10 4 0 16,6 2 0-16,4 5 1 16,-3 6 2-16,3 4 3 15,-2 3-2-15,1 0 0 16,1 0 0-16,-1 6-1 16,-1 9-2-16,3 4-3 15,-2 1 0-15,2-2-1 16,-2 1 1-16,1-3-2 15,-3-3-1-15,3-4 1 16,-2-4-1-16,4-5-1 16,2 0-9-16,0-4-32 15,-3-16-82-15</inkml:trace>
  <inkml:trace contextRef="#ctx0" brushRef="#br0" timeOffset="159786.0808">7406 5610 1769 0,'0'0'63'16,"0"0"-31"-16,0 0-1 16,0 0-2-16,-91 41-10 15,65-26-6-15,0 2-6 16,0 4-1-16,1 5-2 16,4 4-3-16,3 2 0 15,5 6 1-15,5 3-2 16,7-1 1-16,1-4 0 15,6-5-1-15,21-8 0 16,7-6 0-16,7-7-1 16,3-4-3-16,-2-6-5 15,-4 0 0-15,-8-8-1 16,-10-6 1-16,-2-3 3 0,-12 0 6 16,-6-3 0-1,0-2 1-15,-11 1 3 0,-16-2 1 16,-7 5 0-16,-3 5-4 15,0 6-1-15,8 7 0 16,10 0 0-16,7 12-1 16,12 8-6-16,0 5-30 15,7-5-34-15,11-5-150 16</inkml:trace>
  <inkml:trace contextRef="#ctx0" brushRef="#br0" timeOffset="160126.1486">7898 5738 1888 0,'0'0'30'15,"0"0"-9"-15,0 0-2 16,0 0-7-16,0 0-5 16,0 0-3-16,69-26-3 15,-11 21 0-15,8 0 0 0,-2 2 0 16,-7 1-1 0,-7 2 0-16,-11 0-1 15,-11 0-3-15,-7 0-4 0,-9 0-4 16,-6-1-1-16,-3-3-14 15,-3-1-1-15,0-4-32 16,0-1-57-16</inkml:trace>
  <inkml:trace contextRef="#ctx0" brushRef="#br0" timeOffset="160425.5096">8141 5518 1785 0,'0'0'54'0,"0"0"-10"16,0 0-6-16,0 0-14 16,0 0-14-1,0 0-6-15,15-1-2 0,15 12 7 16,8 3-3-16,3 3-3 16,-3 3-2-16,0 1 1 15,-6-1-1-15,-6 3-1 16,-5 0 0-16,-9 4 0 15,-7 1 1-15,-5 1-1 16,0 3 0-16,-18-1-1 16,-9 1-2-16,-6 1-4 15,-3-4-9-15,5-8-16 16,7-8-53-16,11-9-434 0</inkml:trace>
  <inkml:trace contextRef="#ctx0" brushRef="#br0" timeOffset="162696.3559">8884 5461 1794 0,'0'0'60'16,"0"0"-24"-16,0 0-2 16,0 0-10-16,0 0-13 15,0 0-4-15,0 0-4 16,-1 9-2-16,-2 13 2 16,0 3 0-16,0 5 0 15,1-1 0-15,2 2-2 16,0-1 0-16,0-4 0 15,0-4-1-15,3-5 0 16,3-3 0-16,-2-4 0 0,0-4 0 16,-1-2 0-1,-3-4-4-15,4 0-5 0,-3 0-5 16,5 0-6-16,2-10-31 16,6-6-50-16,-4 1-1077 15</inkml:trace>
  <inkml:trace contextRef="#ctx0" brushRef="#br0" timeOffset="163086.2488">9337 5402 1853 0,'0'0'54'15,"0"0"-39"-15,0 0 4 16,0 0-3-16,0 0-9 16,0 0-2-16,0 48 1 15,0-19-2-15,0 3-3 16,0-1 2-16,0-2-2 15,7 2-1-15,3-6 1 16,-3-3-1-16,-1-3 0 16,-1-4 0-16,-2-2 0 15,-3-5 0-15,3-2 0 16,-1-1 0-16,-2-5-2 0,4 0-8 16,-1 0-6-16,3 0-12 15,3-6-45-15,1-8-273 16</inkml:trace>
  <inkml:trace contextRef="#ctx0" brushRef="#br0" timeOffset="163731.3726">9845 5464 1821 0,'0'0'37'0,"0"0"-5"15,0 0 0-15,0 0-13 16,0 0-7-16,-84 30-5 16,74-13-2-16,1 3-3 15,5 1 0-15,4 1-1 16,0 0 0-16,11-1 0 16,8-1 0-16,9-4-1 15,6-6 1-15,4-5 0 16,3-5 0-16,1 0-1 15,-1-2 0-15,-3-11 0 0,-8-4 0 16,-7-2 1-16,-11 0-1 16,-10 0 0-16,-2-3 1 15,-8-1 0-15,-19 0 0 16,-8-4-1-16,-8 7-2 16,2 4 2-16,2 9-1 15,9 7-6-15,8 0-5 16,9 12-5-16,11 2-36 15,2 3-68-15</inkml:trace>
  <inkml:trace contextRef="#ctx0" brushRef="#br0" timeOffset="164108.6687">10416 5400 1554 0,'0'0'348'16,"0"0"-316"-16,0 0-14 15,0 0-3-15,0 0-5 16,0 0-7-16,-13 17-3 15,13 8 2-15,0 7 4 0,0 2-2 16,0-2-2-16,0-1 1 16,0-2-3-16,0-8 1 15,0-2 0-15,1-6-1 16,2-6 0-16,0-1 0 16,1-6-1-16,-1 0-1 15,1 0-6-15,6 0-5 16,3 0-10-16,1-9-39 15,-1-4-191-15</inkml:trace>
  <inkml:trace contextRef="#ctx0" brushRef="#br0" timeOffset="164708.5293">10969 5436 1800 0,'0'0'54'0,"0"0"-30"15,0 0 4-15,0 0 0 16,0 0-11-16,-88 2-5 15,69 10-4-15,2 2-2 16,3 6-3-16,3 4 0 16,7 0-1-16,4 5-2 15,0 1 1-15,7-4-1 16,15-2 0-16,8-5 1 0,6-5-1 16,6-8 0-16,3-4 0 15,-2-2 1-15,-2 0-1 16,-6-14 0-16,-8-5 0 15,-5-4 0-15,-7-3 0 16,-7-6 0-16,-8-1 2 16,0-1 0-16,-16 3 2 15,-16 0-1-15,-8 9 0 16,-4 8-2-16,0 8-1 16,8 6-4-16,11 0-9 15,15 9-14-15,10 1-112 16</inkml:trace>
  <inkml:trace contextRef="#ctx0" brushRef="#br0" timeOffset="166519.0269">1058 7444 1802 0,'0'0'62'0,"0"0"-34"16,0 0 8-16,0 0-14 15,0 0-11-15,0 0-4 16,0 0-3-16,-12 14-4 16,7 6 0-16,1 10 0 15,-2 4 1-15,3 1-1 16,2 1 1-16,1-4-1 15,0-6-1-15,0-2-3 16,0-8-9-16,1-6-21 16,11-9-54-16,-3-1-269 0</inkml:trace>
  <inkml:trace contextRef="#ctx0" brushRef="#br0" timeOffset="166879.3043">1173 7106 1811 0,'0'0'39'0,"0"0"-18"16,0 0 6-16,0 0-1 16,0 0-15-16,0 0-7 15,0 0-2-15,0 6-2 16,0 9 1-16,0 7-1 15,0 4 0-15,0 2-11 16,1 2-35-16,4-5-109 0</inkml:trace>
  <inkml:trace contextRef="#ctx0" brushRef="#br0" timeOffset="167463.2922">1611 7342 1820 0,'0'0'38'15,"0"0"-22"-15,0 0 3 16,0 0-5-16,0 0-7 16,-88 11-2-16,78-3-3 15,2 1-1-15,2 2-1 16,5-1 0-16,-1 5 0 15,2-1-1-15,0 2 1 16,0 1 0-16,0 0 0 16,3 0-1-16,3 2 1 15,-1-4 0-15,1 0 0 16,-2-1 1-16,5 1-1 16,-3-3 0-16,5 1 0 0,0 0 0 15,0 0 1-15,5 0-1 16,-5 1 0-16,-2-3 0 15,-2 0 1-15,-4-2-1 16,0 0 0-16,-3-3-1 16,0 0 1-16,0-1 1 15,-16-1-1-15,-5-2 0 16,-5-2-1-16,-2 0-1 16,4 0 1-16,2-7-4 15,10-3-19-15,10 2-34 16,2-2-239-16</inkml:trace>
  <inkml:trace contextRef="#ctx0" brushRef="#br0" timeOffset="168374.5589">2658 7352 778 0,'0'0'1047'0,"0"0"-1033"0,0 0 5 16,0 0 13-16,0 0-9 15,-80-13-8-15,65 13-4 16,-1 0-6-16,-1 3-1 16,1 8-1-16,-1 3-2 15,2 2 1-15,3 4-1 16,-1 1-1-16,6 2 1 15,2 1 0-15,5 4-1 16,0-3 0-16,0-1 0 16,14-2 0-16,12-2 0 0,6-4-3 15,11-6-5-15,3-6 0 16,3-4-8-16,-4 0-4 16,-9-5 6-16,-11-6 0 15,-8 0 13-15,-8 0 1 16,-8-1 4-16,-1 1 6 15,0 2 6-15,0 4 7 16,0 2-10-16,0 1-4 16,0 2-2-16,0 0-6 15,0 0-1-15,0 0 0 16,3 5-2-16,12 9 2 16,7 0 1-16,1 0-1 15,7-2-1-15,5-4 1 16,-2-4-3-16,3-4-4 15,-5 0 0-15,-4-1 0 0,-4-13 0 16,-9-3 4-16,-9-3 3 16,-5-3 0-1,-3 1 1-15,-22-3 0 0,-14 0 0 16,-7 5 1-16,1 3-2 16,4 7 2-16,13 8-2 15,7 2 0-15,7 7-2 16,2 12-3-16,10 1-12 15,2 3-17-15,0-3-34 16,19-5-168-16</inkml:trace>
  <inkml:trace contextRef="#ctx0" brushRef="#br0" timeOffset="169040.0786">3328 7417 1829 0,'0'0'64'0,"0"0"-59"15,0 0 2-15,0 0-1 16,0 0-1-16,0 0-5 0,-3 12 0 15,3 5 2 1,8-2-1-16,3 2-1 0,1-6 0 16,-1-1-2-16,4-5-9 15,-2-1-8-15,-1-4-7 16,-3 0 3-16,3 0 13 16,-2 0 7-16,-2-1 3 15,-1-7 2-15,-2-1 15 16,1 2 1-16,0-1 2 15,-3 2-5-15,3-2-4 16,-1 1-4-16,4 0 1 16,-3 4-1-16,-1 1-3 0,-2 2-3 15,4 0-1-15,4 0 0 16,-2 5 0-16,0 6 0 16,0 1-1-1,-2-1 0-15,1-3-6 0,-1-2-2 16,-2-4-2-16,0 0 2 15,0-2 2-15,0 0 3 16,5-2 3-16,0-9 1 16,1-4 0-16,-2 0 0 15,0 0 0-15,3-1 0 16,-3 5 3-16,4 0 6 16,-7 8 4-16,-2 0-3 15,1 3-3-15,1 0-6 0,4 1-1 16,1 12 0-1,-1 1 1-15,2 2-1 0,-3 1 0 16,3 3 0-16,3-3 0 16,2-2-1-16,2-1-20 15,3-6-29-15,3-4-83 16</inkml:trace>
  <inkml:trace contextRef="#ctx0" brushRef="#br0" timeOffset="169325.1304">4056 7424 1907 0,'0'0'32'16,"0"0"-19"-16,0 0-5 16,0 0 0-16,0 0-6 15,0 0 6-15,0 88-3 16,6-52-3-16,0 1-1 15,-2 1-1-15,-2 0 0 16,-1-1 0-16,-1-7 0 16,2-1 0-1,-2-5-3-15,0-6-2 0,0-6-1 16,0-3-12-16,0-5-12 16,-5-4-14-16,-5-3-45 15,4-15-288-15</inkml:trace>
  <inkml:trace contextRef="#ctx0" brushRef="#br0" timeOffset="169608.5289">3981 7308 1813 0,'0'0'20'15,"0"0"5"-15,0 0 10 16,0 0-16-16,93-22-3 15,-64 31-7-15,3 9-4 16,-2 4-1-16,-4 3-2 16,-6 1-2-16,-4-2 1 0,-6-1-1 15,-8 0 0 1,-2-1 0-16,0-5-1 0,-12-1-4 16,-5-5-3-16,-4-2-2 15,-1-4-7-15,3-5-2 16,6 0-19-16,3-9-31 15,7-14-748-15</inkml:trace>
  <inkml:trace contextRef="#ctx0" brushRef="#br0" timeOffset="169869.8372">4369 7171 1885 0,'0'0'53'0,"0"0"-46"16,0 0 3-16,0 0 6 16,0 0-10-16,0 0-3 15,12 45 5-15,-6-9-5 16,2 4-2-16,-6 4 0 16,-2 0-1-16,0-4 1 15,0-2-1-15,0-6-1 16,0-3-9-16,0-9-6 15,0-9-7-15,0-8-35 16,8-3-98-16</inkml:trace>
  <inkml:trace contextRef="#ctx0" brushRef="#br0" timeOffset="170291.0833">4611 7383 1891 0,'0'0'17'15,"0"0"-8"-15,0 0 9 16,0 0-6-16,0 0-9 16,0 0 0-16,44 7 0 15,-17-7-1-15,3 0-2 16,-5 0 0-16,-3-1 0 15,0-8 0-15,-10-1-4 16,-5 0 1-16,-7-3 3 0,0-1-1 16,-16 0-1-16,-11 0 1 15,-7 1 0-15,0 6 1 16,5 4 1-16,4 3-1 16,4 0 0-16,7 20 0 15,3 3 0-15,2 9 0 16,1 4 1-16,8-1 0 15,0-2-1-15,0-2 1 16,16-4-1-16,4-7 1 16,10-6-1-16,10-7 0 15,3-7-2-15,8 0-39 0,4-12-158 16</inkml:trace>
  <inkml:trace contextRef="#ctx0" brushRef="#br0" timeOffset="171190.449">5057 7407 1733 0,'0'0'37'16,"0"0"-5"-16,0 0-10 15,0 0 5-15,0 0-3 16,0 0-9-16,0 22-6 16,0-22-2-16,0 0 11 15,0-4-1-15,-3-11-12 16,-2-5-5-16,2-1 0 15,3-1 1-15,0 6-1 16,0 4 0-16,6 1 1 0,6 9 0 16,3 2-1-16,0 0 0 15,3 5 1-15,3 9 0 16,-2 6-1-16,2 1 1 16,0-1-1-16,-3 4 0 15,-2-5 0-15,-4-1 0 16,-3-4-5-16,0-2-6 15,-6-4-18-15,0-8 5 16,3 0-6-16,2-8 8 16,5-15-30-16,2-7-12 0,7 0 64 15,-1 3 11 1,-3 3 45-16,-2 7 1 0,-4 3-14 16,-4 8-14-1,4 3-7-15,-3 3-14 0,1 0-4 16,2 0-1-16,5 12 1 15,-1 8-3-15,-4 1 1 16,-2 2-1-16,-1 2 0 16,-1 2-1-16,3-2 1 15,0-2-1-15,4-3 0 16,1-4 0-16,2-5-16 16,5-8-37-16,7-3-113 0</inkml:trace>
  <inkml:trace contextRef="#ctx0" brushRef="#br0" timeOffset="171610.0985">5910 7403 1333 0,'0'0'565'15,"0"0"-550"-15,0 0 8 16,0 0-7-16,0 0-7 15,0 0-4-15,-3-13-4 16,25 9-1-16,5-2 0 16,1 0 0-16,-2-2-2 0,-7-1-7 15,-8 1 3-15,-7-2 5 16,-4-1-1-16,0-2-3 16,-20 0 2-16,-11-3 0 15,-6 5 3-15,-1 3 3 16,3 1 5-16,7 4 0 15,6 3-2-15,5 0-2 16,4 0-2-16,7 10-1 16,1 9 0-16,5 3 0 15,0 6 0-15,0 2 0 16,18-1-1-16,4 0 0 16,5-4 0-16,7-3 0 15,2-3-7-15,2-6-10 16,-1-8-19-16,-1-5-20 15,-2 0-67-15,-3-16-567 16</inkml:trace>
  <inkml:trace contextRef="#ctx0" brushRef="#br0" timeOffset="172179.5289">6186 7354 1728 0,'0'0'81'16,"0"0"-38"-16,0 0 0 16,0 0-6-16,0 0-18 15,0 0-12-15,3-46-5 16,0 54-2-16,0 9 0 15,3 6 0-15,-2 1 0 16,1-1 1-16,-1-4-2 16,4-2 1-16,0-3 0 0,5-3 0 15,4-8-2 1,0-3-8-16,-1 0-4 0,1-11-5 16,-2-9 4-16,0-2 14 15,-1 1 1 1,-3-1 4-16,-2 5 13 0,2 6 1 15,-6 6-6-15,-2 2-4 16,-1 3-1-16,4 0-5 16,4 0-1-16,-1 10-1 15,6 3 1-15,1 4-1 16,-2 1 0-16,10-1 0 16,3-2 0-16,10-3 0 15,4-4 0-15,-2-8-3 0,0 0-6 16,-6-4-1-16,-3-13 2 15,-5-7-2-15,-6-7 1 16,-8-3 8-16,-8-6 1 16,-3-2-1-16,0-1 0 15,-9 3 1-15,-2 4 6 16,3 11 5-16,3 11-2 16,2 8-2-16,3 6-3 15,-1 7-4-15,1 19-1 16,0 12 1-16,0 5 2 15,0 6-1-15,0-2 0 16,0-4-1-16,0-2 1 16,7-7-1-16,7-5 0 15,8-8 0-15,8-7 0 0,8-9-9 16,2-5-33-16,0-3-54 16</inkml:trace>
  <inkml:trace contextRef="#ctx0" brushRef="#br0" timeOffset="172324.8578">7024 7289 1905 0,'0'0'32'0,"0"0"-30"16,0 0-2-16,0 0 0 16,0 0 0-16,0 0-14 15,100 0-91-15</inkml:trace>
  <inkml:trace contextRef="#ctx0" brushRef="#br0" timeOffset="173290.1173">8191 7240 1832 0,'0'0'18'16,"0"0"-5"-16,0 0 14 15,-84-4-1-15,68 4-7 16,7 0-14-16,5 4-4 15,3 6-1-15,1 5 1 16,0-1-1-16,0 1 0 0,9-1 0 16,9-3 0-1,6-5-3-15,6 1-14 0,1-7-4 16,-1 0 0-16,-3 0-3 16,-10-4 13-16,-7-8 11 15,-10 2 0-15,0 0 13 16,0 0 12-16,0 2-6 15,0 0-3-15,4 0-7 16,5-2-8-16,8 1-1 16,8-1 0-16,0 1 0 15,5 1 0-15,0-4-1 16,-2 0-6-16,-1-5-5 16,0-4-3-16,-2-4-5 15,-4-8-3-15,-7-1 5 16,-10 0 14-16,-4-2 4 15,0 3 4-15,-9 3 6 16,-9 5 19-16,-4 6-7 0,1 3 1 16,3 8 0-16,2 3-9 15,2 5-6-15,1 0-1 16,1 14-6-16,-1 16 2 16,3 9-1-16,0 11 0 15,4 6-1-15,5 2-1 16,1 2 1-16,0 7-1 15,0 2 0-15,11-2 0 16,0-4 0-16,0-3 0 16,-1-10-5-16,-3-4-9 0,-1-10-1 15,-1-9-45 1,-4-14-33-16</inkml:trace>
  <inkml:trace contextRef="#ctx0" brushRef="#br0" timeOffset="173449.2019">8120 7508 1904 0,'0'0'6'0,"0"0"-6"16,0 0-2-16,142-22 2 16,-61 14-2-16,18-1-45 15,8-6-149-15</inkml:trace>
  <inkml:trace contextRef="#ctx0" brushRef="#br0" timeOffset="174317.4912">10243 7053 1388 0,'0'0'427'0,"0"0"-415"16,0 0 4-16,0 0 14 15,0 0-16-15,-84-30-9 16,58 30 2-16,-3 0-6 16,-2 0 0-16,3 5-1 0,2 4 1 15,5 2-1 1,5 0-1-16,8 2 1 0,3 1-2 16,4-1-3-1,1 1-1-15,0 0 1 0,0-1 3 16,11 0 1-16,4-3 1 15,0 1 0-15,3-2 0 16,-2 0 0-16,1 2 0 16,3 1 0-16,-2 0 0 15,3-1 1-15,-1 4 0 16,-3-1 0-16,-2 1 0 16,-6-1-1-16,-1-2 0 15,-7 2 0-15,-1-3 0 16,0 1 0-16,-6-1 1 0,-13-3-1 15,-6-1 1-15,-1-4-1 16,-7-3 0-16,-1 0 0 16,1-5 0-16,4-4 0 15,5 2-5-15,10 3-3 16,7 0-5-16,7 4-11 16,7-2-62-16,20-3-1102 15</inkml:trace>
  <inkml:trace contextRef="#ctx0" brushRef="#br0" timeOffset="174745.6165">10505 7163 1829 0,'0'0'76'0,"0"0"-66"16,0 0-2-16,0 0 8 15,0 0-8-15,0 0-3 16,0 0-1-16,-30 57-2 16,38-36-1-16,16 3-1 15,0-4 0-15,11-3 0 0,1-6-3 16,6-3-8-1,-1-8-17-15,-1 0-4 0,-6-5-4 16,-6-15 17-16,-8-2 18 16,-5-4 1-16,-8-1 10 15,-7 1 13-15,0 1-3 16,0 4-5-16,0 4 0 16,-1 5 3-16,-4 5-16 15,4 4-1-15,1 2-1 16,0 1-2-16,0 0-21 15,0 4-16-15,0 9 0 16,3 0-98-16</inkml:trace>
  <inkml:trace contextRef="#ctx0" brushRef="#br0" timeOffset="175300.2135">11047 6965 1889 0,'0'0'37'0,"0"0"-17"16,0 0-2-16,0 0-4 16,0 0-7-16,0 0-7 0,-12 5 0 15,12 20 0-15,0 3 2 16,3 0-2-16,8 0 1 15,2-3-1-15,-2-2-1 16,3-4-5-16,-2-5-5 16,-1-6-2-16,-1-3 0 15,-3-5-3-15,3 0 6 16,-3-2 10-16,3-9 0 16,-2 0 2-16,-2-1 6 15,0 4 4-15,1 1-4 16,-2 5-3-16,-1-3 0 15,-1 5-3-15,2 0-1 16,2 0-1-16,-1 0 1 16,1 14-1-16,3 3 0 15,-3 2-1-15,-1 3 1 0,-6-2 1 16,0 5-1-16,0-3 0 16,-10-1 0-16,-4-1-1 15,-4-4 0-15,-1-3-2 16,-1-9 1-16,0-1-1 15,3-3 2-15,1 0 0 16,3-12 1-16,3-3 0 16,-1-3 0-16,6 2-2 15,3 3-13-15,2 2-13 16,0 3-27-16,9 0-71 16</inkml:trace>
  <inkml:trace contextRef="#ctx0" brushRef="#br0" timeOffset="175608.5482">11584 6842 1872 0,'0'0'67'0,"0"0"-53"15,0 0-6-15,0 0 4 16,0 0-4-16,0 0-7 16,-6 36 1-16,6 6 2 0,0 5-2 15,0 1-1-15,9 4-1 16,-3-7 0-16,0-3 0 16,-2-6 0-16,-1-6-7 15,-3-7-9-15,0-8-7 16,0-8-32-16,0-7-58 15,-7 0-350-15</inkml:trace>
  <inkml:trace contextRef="#ctx0" brushRef="#br0" timeOffset="175939.3788">11418 7000 1836 0,'0'0'43'0,"0"0"-7"16,0 0-12-16,0 0-8 0,0 0-4 15,0 0-6-15,86-44-2 16,-55 53-2-16,-1 12-1 16,0 4 0-16,-4-1 0 15,-2 3-1-15,-3 1 0 16,-6-1 0-16,-5-3 0 16,-5-2-2-16,-5-3-6 15,0-2-3-15,0-4 2 16,-2-6 5-16,-1-5 2 15,3-2 2-15,0-6 1 16,0-17 0-16,2-8-1 16,14-7 0-16,8-3 0 15,3 4-2-15,0 6-4 0,1 12-9 16,-7 8-27-16,-2 9-59 16,-5 2-522-16</inkml:trace>
  <inkml:trace contextRef="#ctx0" brushRef="#br0" timeOffset="176417.5739">12167 7050 1574 0,'0'0'258'0,"0"0"-235"15,0 0 9-15,0 0-14 16,-92-53-2-16,66 51 4 16,7 2-10-16,1 0-5 15,4 0-3-15,0 13 0 16,3 7-1-16,4 0-1 16,1 3 1-16,3 1-1 15,3-4 0-15,0 1 0 16,0-5 0-16,16-3-4 15,-2-5-6-15,8-4-1 16,-1-4-8-16,0 0 3 16,0-4 9-16,-2-9 7 15,-1-4 0-15,-3 1 0 16,-3 1 1-16,-2 6 4 0,-2 2 14 16,-4 3-4-16,1 2-8 15,-1 2-5-15,5 0-1 16,-2 0-1-16,4 9 0 15,1 4 0-15,-2 2 0 16,-1 2 1-16,3-1-1 16,-4-1-1-16,1-2-13 15,1-5-35-15,6-5-38 16,7-3-231-16</inkml:trace>
  <inkml:trace contextRef="#ctx0" brushRef="#br0" timeOffset="176867.5863">12534 6855 1882 0,'0'0'39'0,"0"0"-18"16,0 0-4-16,0 0-7 15,0 0-2-15,0 0-2 16,-45 69-2-16,42-34-3 15,3 2 2-15,0 1-3 16,0-1 1-16,2-4-1 16,5-3 0-16,-1-5-1 15,0-6-7-15,0-7-6 0,-5-7-4 16,1-5-3-16,3 0 1 16,-1-8 20-16,4-14 0 15,3-2 0-15,1-2 1 16,2 4 1-16,1 1 12 15,-5 3-1-15,3 9-4 16,-3-1-2-16,-4 6-2 16,0 4-1-16,4 0-4 15,0 6 0-15,4 10 2 16,-1 3-2-16,-2 4 0 16,-1-1 0-16,-1 0 0 15,-4-4 0-15,1-4 0 0,-1-4 0 16,-2-3-3-1,6-3-13-15,0-4-25 0,6 0-75 16</inkml:trace>
  <inkml:trace contextRef="#ctx0" brushRef="#br0" timeOffset="177301.755">12969 7062 1877 0,'0'0'29'0,"0"0"-20"0,0 0 7 15,0 0-2 1,0 0-8-16,0 0-5 0,5-1-1 16,10 4 1-16,4-3 0 15,-1 0-1-15,0 0 0 16,0 0 0-16,-4-7-1 15,-7-5-1-15,-3-5 1 16,-4 0 1-16,0-2 0 16,-19-3-1-16,-6 1 1 15,-4 5 0-15,4 4 1 16,4 10 5-16,4 2-4 16,7 0-1-16,-1 8 0 0,2 13-1 15,2 5 1-15,3 4 1 16,1 0-2-16,3 1 1 15,0-3 1-15,0-1-2 16,14-6 0-16,5-1 1 16,0-6-1-1,7-4-1-15,-1-3-9 0,6-6-14 16,5-1-30-16,1 0-32 16</inkml:trace>
  <inkml:trace contextRef="#ctx0" brushRef="#br0" timeOffset="177699.4676">13359 7070 1747 0,'0'0'120'0,"0"0"-86"16,0 0-2-16,0 0-15 15,0 0-10-15,0 0-4 16,-15 8-3-16,15 9 0 15,0 1 1-15,0 1-1 16,0-5 0-16,8 1 0 16,0-5 0-16,1-4 0 15,2-4-3-15,2-2-5 16,1 0 1-16,5-5 2 16,-1-12 3-16,3-6 2 15,1-1 0-15,-2 3 0 16,-4 2 3-16,-1 6 2 15,-6 7 2-15,-3 2-2 0,-2 4-3 16,2 0-2-16,3 10 0 16,0 7 0-16,0-1 0 15,-1 3 0-15,0-2 1 16,0-4-1-16,-2-3-1 16,2-2-6-16,8-5-38 15,6-3-69-15</inkml:trace>
  <inkml:trace contextRef="#ctx0" brushRef="#br0" timeOffset="178742.0389">14149 7072 1820 0,'0'0'29'0,"0"0"-6"16,0 0 3-16,0 0-5 15,0 0-10-15,0 0-4 0,-64-39-3 16,33 30 0-16,-8 3-1 15,-4 3 0-15,-3 3 2 16,7 0-3-16,6 0-1 16,8 13 0-16,7-1-1 15,6 5 0-15,6-2 0 16,4 1-1-16,2-1 1 16,3-3 0-16,18-3-1 15,12-4 0-15,10-2-5 16,8-3-5-16,3 0-17 15,-5-17-3-15,-3-8-5 16,-6-8 10-16,-5-7-4 16,-5-7-2-16,-7-9 21 0,-6 0 11 15,-7 5 10 1,-7 10 13-16,-3 12 10 0,0 12 0 16,-7 5-1-16,-6 7-13 15,3 1-5-15,1 4-7 16,2 0 2-16,0 3-2 15,4 13-3-15,-2 11 0 16,2 7-1-16,2 7 2 16,1 9-1-16,0 5-1 15,6 2-1-15,7-5 0 16,5-7-1-16,3-4-1 16,0-9 1-16,1-7-1 15,-3-9 1-15,-7-5-1 16,-4-3 0-16,-2-7-3 0,-3-1-16 15,3 0-40-15,3-18-152 16</inkml:trace>
  <inkml:trace contextRef="#ctx0" brushRef="#br0" timeOffset="179648.7322">15264 7020 1809 0,'0'0'34'0,"0"0"-23"16,0 0 7-16,0 0-4 15,0 0-7-15,0 0-2 16,0 0 5-16,124-2 0 16,-68 4-6-16,4 1 5 15,1-3-5-15,-3 0-4 16,-4 0 2-16,-12 0-2 16,-16 0 0-16,-9-3 0 15,-10 0 2-15,-7 1-2 0,0 1 2 16,0 0 0-16,0-1 0 15,0-3-2-15,0-2-5 16,0 2-23-16,0-3-15 16,-1 3-57-16,-5-1-399 15</inkml:trace>
  <inkml:trace contextRef="#ctx0" brushRef="#br0" timeOffset="180045.9363">15642 6760 1782 0,'0'0'60'16,"0"0"-44"-16,0 0 5 15,0 0 7-15,0 0-7 16,0 0-14-16,-1-8-6 16,21 19 1-16,8 6 6 15,6 2 1-15,5 2-6 16,-3 0-1-16,-2 3 0 16,-4 1-1-16,-5 2-1 0,-7 1 0 15,-6 2 1 1,-6-2-1-16,-6 0 0 0,0 0 0 15,0 1 0-15,-12 0 0 16,-12 0 0-16,-7 2 0 16,-7-1-1-16,1-2-9 15,6-1-15-15,13-7-46 16,12-11-600-16</inkml:trace>
  <inkml:trace contextRef="#ctx0" brushRef="#br0" timeOffset="181253.5465">16873 6869 1771 0,'0'0'56'16,"0"0"-31"-16,0 0 4 15,0 0 0-15,0 0-8 16,-89-4-10-16,75 14-6 16,2 7-2-16,-1 3 1 15,4 6-2-15,1 3 0 16,4-2-1-16,4 0 0 16,0 2 0-16,9-1-1 15,16-3 1-15,9-2 0 0,13-5-1 16,8-5 0-1,3-7 0-15,-1-4 0 0,-9-2 1 16,-10-2-1-16,-12-15 0 16,-8-5 0-16,-10-4 0 15,-8-5 0-15,0-3 1 16,-21-4-1-16,-15-4-1 16,-7 3 1-16,0 7 0 15,3 8 0-15,9 8 0 16,11 10 0-16,3 6-4 15,7 0-7-15,4 9-28 16,4 4-42-16,2-1-113 16</inkml:trace>
  <inkml:trace contextRef="#ctx0" brushRef="#br0" timeOffset="181799.6301">17546 6886 1809 0,'0'0'25'15,"0"0"-5"-15,0 0 18 16,0 0-7-16,0 0-15 16,0 0-8-16,-84 14-5 15,77 6-2-15,2 5 1 16,5 4-1-16,0 0 0 15,0 1 0-15,15 1 1 16,9-5-2-16,9-1 0 16,6-1 1-16,4-7-1 15,2-5 0-15,0-5 0 0,-4-7 0 16,-6 0-1-16,-5 0 0 16,-6-15 1-16,-5-5 0 15,-6-5 0-15,-6-5 0 16,-7-5 1-16,0-4 1 15,-12-5 0-15,-20 4 1 16,-4 5-3-16,-10 9 0 16,1 13 0-16,5 12-2 15,7 1-11-15,15 6-31 16,9 11-43-16,9 0-290 16</inkml:trace>
  <inkml:trace contextRef="#ctx0" brushRef="#br0" timeOffset="182610.1379">18059 6718 1650 0,'0'0'146'16,"0"0"-120"-16,0 0 9 16,0 0 2-16,0 0-9 15,0 0-14-15,-11-7-7 0,8 11-3 16,-1 9 0-16,2 6 4 16,-1 4-3-16,3 7-2 15,0 2 2-15,0 6 1 16,3 1-4-16,6-4 1 15,1-1-2-15,-2-6 0 16,0-3-1-16,-2-5 0 16,-2-4 0-16,-1-6 0 15,-1-3 0-15,-2-6 0 16,0-1 0-16,0 0 0 16,0 0 0-16,0 0-1 15,1 0-3-15,1 0-3 16,2 0-8-16,4 0-11 0,2 0-48 15,6-6-178-15</inkml:trace>
  <inkml:trace contextRef="#ctx0" brushRef="#br0" timeOffset="183137.3133">18563 6813 1824 0,'0'0'35'15,"0"0"-21"-15,0 0 3 16,0 0 1-16,0 0-8 16,0 0 3-16,-64 59-6 0,64-34-3 15,0 3 0 1,4 0-3-16,20-2 0 0,9-2 0 15,4-6-1-15,6-2 1 16,-1-8-1-16,-4-6 0 16,-5-2 1-16,-4 0-1 15,-3-16 1-15,-6-7-1 16,-4-4 2-16,-6-6 3 16,-7-4 0-16,-3 1 1 15,-3 2-4-15,-21 5 0 16,-3 3-2-16,-7 10 0 15,-5 8-2-15,0 6-6 16,0 2-18-16,7 0-45 16,9 4-282-16</inkml:trace>
  <inkml:trace contextRef="#ctx0" brushRef="#br0" timeOffset="184041.3917">19239 6696 1781 0,'0'0'59'15,"0"0"-29"-15,0 0 8 16,0 0-6-16,0 0-17 16,0 0-5-16,0-10-5 15,0 10-2-15,0 0-2 16,0 0 0-16,0 0-1 15,0 13 0-15,0 6 0 16,0 5 1-16,1 5 0 0,4 3-1 16,3 6 1-1,-1-1 1-15,-3 4-2 0,1-4 1 16,-1-6-1-16,2-4 1 16,-2-6-1-16,-1-2 0 15,0-6 0-15,0-6 0 16,-3 0 0-16,2-4 0 15,-2-2 0-15,0-1 0 16,0 0 1-16,0 0 0 16,0 0-1-16,0 0-2 15,0 0-10-15,0-4-16 16,0-9-135-16</inkml:trace>
  <inkml:trace contextRef="#ctx0" brushRef="#br0" timeOffset="185831.4102">1037 8730 1788 0,'0'0'41'0,"0"0"-21"16,0 0 14-16,0 0-16 15,0 0-10-15,0 0-2 16,0 0 2-16,-73-6 0 16,65-2 1-16,4-1 1 15,2 1-4-15,2 2-2 16,0-2-4-16,0 1 0 15,8 2 1-15,4-2-1 0,4 5 0 16,-2 2 0-16,2 0 0 16,3 1 0-16,0 13 0 15,1 6 0-15,-2 5 0 16,-3 4 0-16,-6 3 0 16,-6 2 0-16,-3 0 0 15,-1-1-1-15,-19-2 0 16,-10-1 0-16,-10-1-2 15,-5-5-1-15,-5-7-3 16,0-8-3-16,6-7-6 16,8-2 12-16,9-3 3 15,13-11 1-15,5 0 1 16,7 0-1-16,2 0 0 0,0 1 5 16,2 1-1-16,12 1 0 15,1 1 1-15,7 4 0 16,-2 2-3-16,4 2 2 15,1 2-1-15,-1 0-1 16,-2 11 0-16,3 6 0 16,-2 3-1-16,2-1 0 15,-4 3-1-15,0-3 0 16,-5-4 0-16,-5-4 0 16,3-3-10-16,-3-8-21 15,-2 0-46-15,3-13-204 16</inkml:trace>
  <inkml:trace contextRef="#ctx0" brushRef="#br0" timeOffset="186078.4743">1219 8373 1867 0,'0'0'33'0,"0"0"-32"15,0 0-1-15,0 0 0 0,0 0 0 16,6 83 0-16,-2-45 0 16,2 1-21-16,-1-1-48 15,0-5-377-15</inkml:trace>
  <inkml:trace contextRef="#ctx0" brushRef="#br0" timeOffset="186625.1136">1736 8676 1721 0,'0'0'102'0,"0"0"-95"15,0 0 17-15,0 0 0 16,0 0-9-16,-92-25-5 15,74 25-6-15,3 0-2 16,3 0 0-16,6 3 0 16,0 3-2-16,5 2 1 15,1 3-1-15,0 3 0 0,0-2 0 16,0 2 0-16,6 2 0 16,3-2 0-16,4 0 0 15,-1 1 0-15,4-2 1 16,1 1-1-16,1 0 0 15,1-2 0-15,1 0 0 16,-3 0 0-16,-5-4-1 16,-4 1-5-16,-5-1-4 15,-3 1-2-15,0-1 3 16,-17 1 1-16,-5-4 6 16,-5-2 1-16,-4-2 0 15,0-1 0-15,-1 0 0 16,4 0 1-16,10-2 2 0,3-3-2 15,11 0 0 1,4 0-25-16,0-2-78 16</inkml:trace>
  <inkml:trace contextRef="#ctx0" brushRef="#br0" timeOffset="187599.8283">2702 8570 1805 0,'0'0'33'15,"0"0"-10"-15,0 0 8 0,0 0-5 16,-102-13-10-16,80 13-7 16,4 0-2-16,-3 11-4 15,9 3-2-15,-3 3 0 16,6 4 0-16,3 1-1 15,3 0 0-15,3 2 1 16,0-2-1-16,0 1 0 16,15-3-2-16,4-3-6 15,3-2-1-15,8-6-6 16,5-4-7-16,-1-5 0 16,-4 0 13-16,-7 0 6 15,-7-5 3-15,-4-2 3 16,-5 0 10-16,-3-2 10 0,1 6-1 15,-3-2-10-15,1 3-4 16,0 2-5-16,4 0-3 16,5 0-1-1,3 0 1-15,3 4 0 0,4 3 0 16,-1 3-1-16,5-4 1 16,0-2-1-16,3-2-7 15,-1-2-10-15,0 0-3 16,-2-3 0-16,-6-11 7 15,-3-5 9-15,-6 0 5 16,-9-2 0-16,-2-1 6 16,-2-1 4-16,-22-1-2 0,-10 4 2 15,2 3-7 1,-4 4-2-16,5 7-1 0,9 6 1 16,10 0-1-16,1 17-2 15,4 5-11-15,4 2-12 16,3-2-38-16,0-2-214 15</inkml:trace>
  <inkml:trace contextRef="#ctx0" brushRef="#br0" timeOffset="188237.5969">3280 8649 1872 0,'0'0'30'16,"0"0"-27"-16,0 0-1 16,0 0 1-16,0 0-2 15,0 0-1-15,-4 27 0 16,4-10 1-16,12 0-1 15,1-3 0-15,2-2-6 16,-3-5-16-16,6-2-20 16,-5-5-22-16,2 0-32 15,-1-5-60-15,-5-9 156 0,1-3 34 16,-1 0 101-16,-2-2-59 16,2 2-21-16,-3 2-11 15,-1 6-16-15,-2 3 0 16,-2 4-16-16,1 2-8 15,1 0-3-15,3 0-1 16,6 5 0-16,1 6 0 16,2 2 0-16,-3-3 0 15,4 2-1-15,-5-4 0 16,1-1-16-16,1-4-11 16,1-3-1-16,0 0-10 15,0 0-5-15,-1-10 13 16,-1-3 31-16,-1-4 11 0,2-2 11 15,-2 2 9-15,0 1-2 16,-1 5-3-16,-3 3-1 16,-4 4-4-1,3 2-7-15,0 2-10 0,1 0-4 16,4 7-1-16,-2 10 1 16,1 2 1-16,1 2-1 15,5 0-1-15,-2-3 1 16,11-1-8-16,3-6-26 15,3-3-31-15,4-8-194 16</inkml:trace>
  <inkml:trace contextRef="#ctx0" brushRef="#br0" timeOffset="188478.2146">4062 8622 1636 0,'0'0'246'15,"0"0"-221"-15,0 0 0 16,0 0-9-16,0 0-6 15,0 0-9-15,0 37 0 16,0-3 5-16,0 3-2 16,0 4-2-16,0 2-2 15,0 1 1-15,3-1-1 16,-3 0-1-16,0-6 1 16,6-7 0-16,-6-7-5 15,1-9-8-15,-1-6-6 16,0-8-26-16,0 0-13 15,0-13-42-15</inkml:trace>
  <inkml:trace contextRef="#ctx0" brushRef="#br0" timeOffset="188737.1611">4074 8557 1782 0,'0'0'47'16,"0"0"-25"-16,0 0 13 15,0 0-11-15,89-43-3 16,-71 43-14-16,0 4-3 16,4 15 0-16,-6 1 0 15,-3 5-3-15,-4-1 0 0,-6-1-1 16,-3-1 0-16,0-2 0 16,-5-3-1-16,-11-3-7 15,1-6-10-15,-1-6-7 16,0-2-12-16,3-7-35 15,7-17-553-15</inkml:trace>
  <inkml:trace contextRef="#ctx0" brushRef="#br0" timeOffset="188966.21">4392 8311 1830 0,'0'0'29'0,"0"0"0"15,0 0 8 1,7 87-14-16,-4-49-11 0,3 4-3 16,-3 1-3-16,1 3-4 15,1-4 0-15,-1-2-2 16,-2-6 1-16,4-5-1 16,-2-5-1-16,2-9-8 15,0-8-10-15,2-7-31 16,3 0-113-16</inkml:trace>
  <inkml:trace contextRef="#ctx0" brushRef="#br0" timeOffset="189355.5899">4660 8612 1877 0,'0'0'45'15,"0"0"-42"-15,0 0-2 16,0 0 10-16,0 0 4 16,0 0-7-16,97 10-7 15,-65-10 0-15,-3 0 0 16,-4-2-1-16,-4-9 0 16,-7-2-5-16,-5-4 0 15,-7 0 1-15,-2-2 2 0,-11-1 0 16,-19 1 0-1,-4 1 1-15,-5 5 0 0,6 8 1 16,3 5 2-16,6 0 1 16,4 18-2-16,4 10 2 15,5 5 1-15,6 5 1 16,5 0-3-16,0-1 0 16,2-4-1-16,17-4 0 15,8-7-1-15,6-6 0 16,4-8-2-16,5-8-26 15,7 0-99-15</inkml:trace>
  <inkml:trace contextRef="#ctx0" brushRef="#br0" timeOffset="190239.5909">5179 8686 1453 0,'0'0'347'16,"0"0"-334"-16,0 0-5 15,0 0 24-15,0 0 7 16,0 0-6-16,0 0-16 16,0-3-6-16,0-7-8 15,0-6 1-15,0 1 0 16,1-3-3-16,4 3 0 16,4 4 0-16,-2 3-1 15,-1 6 0-15,2 2 1 0,4 0-1 16,0 0 0-1,4 10 0-15,0 7 0 0,1 3 0 16,-4-1-1-16,-3 0 1 16,3-2 0-16,-4-4-1 15,-2-1-9-15,0-3-2 16,1-4-7-16,-2-5-10 16,2 0-2-16,2-5 4 15,0-14 9-15,1-3 9 16,1 3 9-16,-3 1 16 15,0 4 9-15,2 2 13 16,0 2-16-16,4 4-2 16,0 3-12-16,5 1-2 15,0 2-3-15,0 0-1 16,2 8-1-16,-6 9-1 0,1 5 0 16,-4 1 1-16,-1 1-1 15,-5-1 0-15,-2-1-4 16,3-6-13-16,-4-5-25 15,0-5-29-15,2-6-455 16</inkml:trace>
  <inkml:trace contextRef="#ctx0" brushRef="#br0" timeOffset="190686.5843">5907 8647 1883 0,'0'0'26'0,"0"0"-19"15,0 0 1-15,0 0 1 16,0 0-7-16,0 0-1 16,52 0 0-1,-17 2-1-15,-3-2 0 0,-2 0-9 16,-8-2-11-16,-8-6-3 15,-12-5 12-15,-2-1 5 16,0-4 5-16,-20 0 1 16,-10 2 7-16,-7 1 2 0,0 1 4 15,2 6 11-15,7 2-5 16,6 6-8-16,10 0-6 16,1 0-2-16,7 9-1 15,1 10 0-15,3 4 0 16,0 5-1-16,10 3 0 15,8 2 0-15,6-3-1 16,7-4 0-16,-1-3-1 16,0-5-11-16,6-7-14 15,0-7-22-15,4-4-30 16,-3 0-10-16,-3-7 32 16,-4-15-309-16</inkml:trace>
  <inkml:trace contextRef="#ctx0" brushRef="#br0" timeOffset="191229.6076">6274 8656 711 0,'0'0'975'15,"0"0"-858"-15,0 0-59 0,0 0-15 16,0 0-6-16,0 0-22 16,3-41-10-16,-3 41-3 15,3 3-2-15,-3 11-1 16,4 3 1-16,1 2 0 16,-2-2 0-16,3-3 0 15,0-1 0-15,1-4-1 16,3-6-4-16,3-1-6 15,4-2 1-15,3 0-8 16,2-10 1-16,-1-4 10 16,-3-2 6-16,-5 3 1 15,-4 3 9-15,-3 4 13 0,-1 3-4 16,-5 3-5-16,4 0-7 16,-1 0-2-16,5 0-3 15,5 0-1-15,2 3 1 16,0 6 0-16,3 1-1 15,-3-3 0-15,12 3-1 16,4-4 1-16,9-3-1 16,2-3-5-16,4 0-5 15,-4-9-6-15,-6-13-10 16,-11-5 11-16,-7-5 7 16,-8-5 8-16,-7-5 1 15,-3-2 1-15,0 3 9 16,-7 4 0-16,-6 11 8 0,2 12 1 15,5 8-7 1,0 6-5-16,0 7-7 0,-1 19 0 16,1 12 1-16,3 8 2 15,1 3-1-15,2-3-1 16,0 0 0-16,0-5-1 16,0-6 0-16,2-5 0 15,16-8 0-15,9-8-6 16,11-9-5-16,4-5-38 15,2-9-84-15</inkml:trace>
  <inkml:trace contextRef="#ctx0" brushRef="#br0" timeOffset="191375.9727">7128 8561 1906 0,'0'0'9'0,"0"0"-9"16,0 0 0-16,0 0 3 15,90 7-3-15,-26-7-22 16,9 0-165-16</inkml:trace>
  <inkml:trace contextRef="#ctx0" brushRef="#br0" timeOffset="192369.6028">8403 8528 1756 0,'0'0'71'0,"0"0"-51"15,0 0 1-15,0 0 6 16,0 0-7-16,0 0-10 16,0 0-7-16,-68 40-1 15,65-27-2-15,3-2 0 16,0 1 1-16,1-1-1 16,16 0 0-16,6-5-7 15,7-2-5-15,4-4-3 16,1 0-12-16,-3 0-4 15,-8-9-2-15,-3-5 3 16,-7-5 24-16,-8 1 6 16,-3-2 13-16,-3-2 13 15,0 2-1-15,0 1-5 16,0 3-5-16,0 5-4 0,0 4-2 16,0 4-4-16,0 2-4 15,11 1-1-15,10 0 0 16,4 0-1-16,3 0-1 15,2 0-14-15,0-8-16 16,0-2-1-16,-2-7-7 16,-5-7-21-16,-7-2 54 15,-7-4 7-15,-6-1 24 16,-3 0 26-16,0 1-9 16,-14 3-11-16,-2 1 5 15,3 6-5-15,-1 8 0 0,5 4-15 16,3 5-3-1,0 3-3-15,2 0-7 0,-6 20 0 16,0 12-1-16,0 8 1 16,0 11 0-1,5 7-1-15,4 9 1 0,1 8-1 16,0 4-1-16,0 1 0 16,0-3 0-16,0-2 1 15,0-8-2-15,1-7-2 16,4-12-4-16,-2-16-2 15,-3-8-15-15,0-14-19 16,0-10-59-16</inkml:trace>
  <inkml:trace contextRef="#ctx0" brushRef="#br0" timeOffset="192528.408">8489 8808 1941 0,'0'0'10'15,"0"0"-10"-15,0 0-1 16,124-21 1-16,-47 16 0 16,17-3-7-16,9-1-51 15,4-7-1700-15</inkml:trace>
  <inkml:trace contextRef="#ctx0" brushRef="#br0" timeOffset="193536.4309">10538 8336 1738 0,'0'0'72'0,"0"0"-59"15,0 0 4-15,0 0 7 0,0 0-3 16,0 0-16-16,-35-19-4 16,9 19-1-16,-4 0 0 15,2 0 0-15,3 0 0 16,1 3 0-16,4 5 0 15,5 3-1-15,3 1 1 16,5 1-2-16,6-1-5 16,1 0-2-1,0-2 2-15,3 2 4 0,10-2 3 16,2 0 0-16,0-1 0 16,0-1 0-16,0 2 3 15,1 0 2-15,0 1 2 16,-2 1-4-16,-1-1 3 0,-2 2-3 15,1 1-1-15,-2-4-2 16,1 2 0-16,-4-1 1 16,-3-1-1-1,-4 0 1-15,0 1 0 0,-4 0-1 16,-14-4 1-16,-4-2-1 16,-4 0 1-16,-2-5-1 15,0 0 1-15,4 0 0 16,3-5-1-16,5-4 2 15,7-1-1-15,6 2 0 16,3 2-1-16,0 1-1 16,10 3-22-16,12-2-20 15,5 0-29-15,5-2-834 0</inkml:trace>
  <inkml:trace contextRef="#ctx0" brushRef="#br0" timeOffset="193923.6043">10764 8406 1856 0,'0'0'29'0,"0"0"-19"0,0 0 10 16,0 0 4-1,0 0-19-15,0 0-1 0,-35 36-2 16,50-17 0-16,6-1 0 16,6 0-2-16,6-4 1 15,4-2-1-15,3-7 0 16,-1-2-6-16,-5-3-4 16,-6 0-5-16,-7-7 6 15,-7-6 8-15,-9-6 1 16,-2-1 2-16,-3-3 5 15,0 2 0-15,-3-1-2 16,-4 4-2-16,0 2-3 16,1 5 0-16,4 5-1 15,0 3-2-15,2 3-24 16,0 0-43-16,0 0-145 16</inkml:trace>
  <inkml:trace contextRef="#ctx0" brushRef="#br0" timeOffset="194736.5004">11372 8185 1752 0,'0'0'23'15,"0"0"-14"1,0 0 5-16,0 0-5 0,0 0-7 16,0 0-1-16,0 2 4 15,5 1-1-15,1-2 2 16,-1 1 2-16,-2-2 6 16,-1 0 1-16,-2 0 5 15,0 0-4-15,0 0-1 16,0 0 2-16,0 0-8 15,0 0 0-15,0 0-3 16,0 0-4-16,0-5 1 16,0 2 3-16,0-5-4 0,0-1-1 15,0 2 0-15,-2 0 2 16,-1 4 0-16,0 0 1 16,1 1 1-16,0 2-2 15,2 0-2-15,0 0-1 16,0 0-1-16,0 12-1 15,-1 16 2-15,-1 5 0 16,1 5 0-16,1 1 0 16,0 0 0-16,0-1 0 15,0-1 1-15,0-8-1 16,0-4 0-16,1-11 0 16,1-6-2-16,-1-7-3 15,-1-1 1-15,2 0 4 16,5-9-1-16,0-11 1 15,6 1 0-15,4 2-1 0,-2 2 1 16,0 5-1-16,-3 3 1 16,0 3 0-16,-2 3 0 15,1 1 0-15,4 0 0 16,-2 3 0-16,3 11 0 16,-2 3 0-16,1 3 0 15,-6 2 0-15,-3-1-1 16,-3 0 1-16,-3 0 0 15,0 0-1-15,-6-6-1 16,-12-1-2-16,-8-6-1 16,-5-4 3-16,-2-4 1 15,-2 0 0-15,4-1 0 16,5-12 1-16,8-2 0 0,7-2 0 16,10 1 0-16,1 0-4 15,4 5-5-15,18 0-22 16,0 2-10-16,8 0-55 15,0 0-1677-15</inkml:trace>
  <inkml:trace contextRef="#ctx0" brushRef="#br0" timeOffset="195019.0754">11964 8190 1905 0,'0'0'32'15,"0"0"-19"-15,0 0-2 0,0 0 2 16,0 0-5-16,0 0-7 16,0 38 1-16,0-1 1 15,0-1-1-15,3 5-2 16,2 0 0-16,-4 1 0 15,-1-3 0-15,0-4-5 16,0-6-10-16,-1-6-14 16,-11-9-38-16,-2-8-63 0</inkml:trace>
  <inkml:trace contextRef="#ctx0" brushRef="#br0" timeOffset="195355.0496">11854 8355 1446 0,'0'0'426'0,"0"0"-393"16,0 0-9-16,0 0-10 16,0 0 2-16,92-52-2 15,-63 52-8-15,0 4-1 16,0 12-4-16,-1 10 0 16,-3 1-1-16,-4 3 0 15,-1 0 0-15,-7 2 0 0,1-3-5 16,-5-3-3-1,-3-4 2-15,1-10-5 0,-6-4-3 16,-1-8 9-16,0 0-1 16,0-5 6-16,0-15 0 15,5-9 0-15,1-1 0 16,9-4 0-16,4 2 0 16,5 7 0-16,-1 8-13 15,5 8-16-15,-3 3-17 16,1 4-4-16,3 2-50 15,-2 0-421-15</inkml:trace>
  <inkml:trace contextRef="#ctx0" brushRef="#br0" timeOffset="195789.9111">12646 8414 1677 0,'0'0'102'0,"0"0"-69"16,0 0-5-16,0 0 17 15,0 0-17-15,0 0-8 16,-14-36-11-16,1 24-6 16,-2 4 5-16,-4 3-3 15,-2 4-3-15,1 1-1 16,0 0 0-16,0 13-1 16,5 5 1-16,2 4-1 0,6 0 0 15,6-1 0 1,1-1 0-16,0-2-1 0,4-5-4 15,9-5-5 1,5-4-1-16,1-4-3 0,3 0-3 16,-2 0 0-16,-2-12 4 15,-3-4 10-15,-4 1 3 16,0-2 1-16,-5 5 5 16,1 1 6-16,-2 7 3 15,-2 2 0-15,0 2-7 16,3 0-7-16,2 6-1 15,3 10 0-15,1 2 2 16,0 1 0-16,-4-3-2 16,2 1 0-16,3-5 0 0,2-1-19 15,9-8-19-15,0-3-46 16</inkml:trace>
  <inkml:trace contextRef="#ctx0" brushRef="#br0" timeOffset="196270.1041">12979 8135 1886 0,'0'0'30'16,"0"0"-8"-16,0 0-8 15,0 0-3-15,0 0-8 0,0 0-3 16,-8 36 1-16,8-1 0 15,0 2 0-15,0 2 0 16,0 1-1-16,0 2 0 16,0-4-1-16,0-7-2 15,0-5-8-15,0-12-9 16,0-6-9-16,0-8 8 16,0 0 16-16,3-8 5 15,3-9 0-15,5-7 0 16,2 0 3-16,0-2 4 15,4 2-1-15,-2 2 9 16,2 6-8-16,0 3 5 16,-2 6-7-16,-3 6 0 15,0 1-4-15,0 0 0 16,1 2-1-16,-3 12 1 16,-2 6-1-16,-2 1 0 0,1 5 0 15,-3 0 0-15,3 2 1 16,-1-2-1-16,0-3 0 15,3-5-1-15,0-5 1 16,0-5-5-16,2-4-19 16,1-4-14-16,5 0-76 15</inkml:trace>
  <inkml:trace contextRef="#ctx0" brushRef="#br0" timeOffset="196689.54">13471 8366 1669 0,'0'0'196'0,"0"0"-171"16,0 0-19-16,0 0 9 16,0 0-2-16,0 0-8 15,50-1-4-15,-26 2-1 16,-1 1 0-16,-1-2 0 15,-1 0 0-15,-6 0 0 16,-5-4-3-16,-5-8-1 16,-5-2 0-16,0-2 0 0,-15 0 2 15,-9 0 1 1,-9 2 1-16,1 3 1 0,2 6 0 16,4 2 6-16,4 3 1 15,-1 0-6-15,4 13-1 16,3 8 2-16,5 3 0 15,5 5 0-15,6 3 0 16,0-1-2-16,11-2 0 16,8-1 0-16,7-5-1 15,2-4 0-15,2-4 0 16,1-5-7-16,-1-4-26 16,0-6-27-16,-1 0-105 15</inkml:trace>
  <inkml:trace contextRef="#ctx0" brushRef="#br0" timeOffset="197103.6209">13896 8371 1812 0,'0'0'89'0,"0"0"-79"15,0 0-8-15,0 0 2 16,0 0 16-16,0 0-13 0,-9 53-5 16,9-41-1-1,0-1 0-15,0-5 0 0,9 0-1 16,6-4 0 0,1-2-2-16,2 0-3 0,0-8-1 15,3-6-2-15,-2-6 0 16,1 1 7-16,-2 4 0 15,-5 2 2-15,-2 7 6 16,-3 4 3-16,-3 2-4 16,2 0-3-16,4 0-2 15,-2 2-1-15,5 10 0 16,-3 3 1-16,0-1-1 16,-1 1 0-16,-3-5 0 15,-1-3 0-15,-1-1-6 0,1-3-29 16,7-3-44-16,4 0-369 15</inkml:trace>
  <inkml:trace contextRef="#ctx0" brushRef="#br0" timeOffset="197626.9995">14673 8385 1812 0,'0'0'65'0,"0"0"-35"15,0 0-13-15,0 0-5 16,0 0-1-16,-97-34-7 16,72 34 0-16,-1 7-3 15,6 7 0-15,4 2-1 16,6-1 1-16,6 1-1 15,4-3 0-15,0-1-1 16,1-3-2-16,20-6-7 16,9-3-8-16,10 0-5 15,5-15-5-15,-2-9-10 16,0-7 2-16,-5-6-17 16,-6-11 41-16,-5-6 12 0,-12-5 3 15,-9-5 13 1,-6 1 17-16,-6 5 8 0,-16 13-3 15,-2 18-10-15,0 10 5 16,5 9-20-16,5 8-11 16,4 0-2-16,0 14 1 15,5 15-1-15,0 13 0 16,5 10 1-16,0 7 0 16,0 4 0-16,10-2-1 15,4-5 0-15,-3-6 0 16,-1-6 0-16,2-8 0 15,0-4-2-15,6-6-19 16,3-11-27-16,2-10-68 16</inkml:trace>
  <inkml:trace contextRef="#ctx0" brushRef="#br0" timeOffset="198485.502">15693 8115 157 0,'0'0'1635'16,"0"0"-1592"-16,0 0-3 15,0 0-4-15,0 0-7 16,0 0-17-16,0 0-6 15,-52 0-3-15,67-1-3 16,20-1 0-16,23 1 1 16,13 1-1-16,5-1 0 15,1 1 0-15,-5 0 0 0,-9 0-1 16,-13 0 1 0,-12 0-2-16,-14 0-4 0,-12 0-2 15,-8 0-1-15,-1-6-8 16,0 0-13-16,-3-4-60 15,0-3-968-15</inkml:trace>
  <inkml:trace contextRef="#ctx0" brushRef="#br0" timeOffset="198836.7731">16108 7860 1475 0,'0'0'379'16,"0"0"-356"-16,0 0-3 15,0 0 17-15,0 0-19 16,0 0-12-16,-14-13-3 16,26 13-2-16,12 6 1 15,6 8 1-15,3 4 1 16,1 3 0-16,-1 4-3 15,-2 0 1-15,-4 2-2 16,-5 5 1-16,-6 3-1 16,-5 2-1-16,-8-2 1 15,-3 0 0-15,0-2 0 16,-22-2 0-16,-9-2 0 0,-10-2 0 16,-2-3-2-16,-2-3-18 15,5-8-39-15,9-7-312 16</inkml:trace>
  <inkml:trace contextRef="#ctx0" brushRef="#br0" timeOffset="214953.5684">19392 7977 335 0,'0'0'640'0,"0"0"-436"15,0 0-85-15,0 0 15 16,0 0-83-16,0 0 0 16,0 0-10-16,0 0-12 15,0-5 7-15,0 5-9 16,0 0-7-16,0 0-5 0,0 0-6 16,0 0 0-16,0 0-1 15,0 0 1-15,0-2-4 16,0 2 0-16,0 0 1 15,0 0 4-15,0 0 10 16,0 0-1-16,0-1-5 16,0 1-5-1,0 0-1-15,0 0 3 0,0 0-5 16,0 0 1-16,0 0-1 16,0 0-3-16,0 0 2 15,0 0-2-15,0 0-1 16,0 0 2-16,0 0 0 15,0 0 2-15,0 0 0 0,0 0-1 16,0 0-1 0,0 0 0-16,0 0-2 0,0 0 2 15,0 0-3-15,0 0 0 16,0 0 2-16,0 0-3 16,0 0 1-16,0 0 1 15,0 0 0-15,0 0 1 16,-1 0 0-16,-1 0 1 15,1 0 0-15,-2 0-2 16,-2 0-1-16,1 0 0 16,-5 0-1-16,3 0 1 15,-3 0-1-15,0 0 1 16,-1 0-1-16,1 0 1 16,1 0-1-16,-3 3 0 0,3 3 1 15,-3 2 0-15,0 1-1 16,5 2 1-16,-2 1-1 15,2 2 1-15,1 3-1 16,0 1 0-16,2 5 1 16,1 2 0-16,2 0-1 15,0 0 1-15,0-2 0 16,0 0 0-16,5-2-1 16,8-1 0-16,1-2 1 15,3-2 0-15,-1-2-1 16,4-3 1-16,-2-2-1 15,-1-1 2-15,2-4-1 16,-2-1 2-16,-1-2 0 0,-3-1 0 16,4 0-1-16,-3-3 1 15,4-7 2-15,-1-2-1 16,-2-2-1-16,-3-1-1 16,1-1 1-16,-5-3-1 15,-2 1-1-15,-2 0 1 16,-4-2 1-16,0 0-1 15,0-2-1-15,0-3 2 16,-9-1-2-16,-8 1 0 16,-5 1-1-16,-3 4 1 15,-6 3-2-15,-4 3 1 16,1 2-2-16,-1 4-5 16,7 2-8-16,6 1-10 15,13 0-36-15,9 4-1077 0</inkml:trace>
  <inkml:trace contextRef="#ctx0" brushRef="#br0" timeOffset="217565.2277">18841 8023 1724 0,'0'0'54'16,"0"0"-12"-16,0 0-12 15,0 0 2-15,0 0-12 16,0 0 0-16,0 0-6 16,0-3-3-16,0 3-5 15,0-2 2-15,0 2-2 16,0 0 1-16,0 0-1 16,0 0 1-16,0 0-2 15,0 0 0-15,0 0-2 16,0 0-1-16,0 0 0 15,0 0-2-15,0 0 0 0,0 0 0 16,0 0 0 0,0 0 0-16,0 10-3 0,0 5 3 15,0 5 1-15,0 2-1 16,0 4 0-16,0 1 1 16,3 0-1-16,1 2 0 15,2-2 0-15,1-3 0 16,1-2 0-16,-3-4 0 15,0-4 0-15,-1-6 0 16,-2-2 0-16,-1-5 0 16,-1-1 0-16,0 0 0 15,0 0 1-15,0 0-1 0,2 0-2 16,1 0-11 0,2-8-17-16,-2-4-80 0</inkml:trace>
  <inkml:trace contextRef="#ctx0" brushRef="#br0" timeOffset="218396.8422">18271 7931 1728 0,'0'0'76'0,"0"0"-55"15,0 0 16-15,0 0 4 16,0 0-9-16,0 0-17 16,0-6-4-16,0 6-1 15,0 0-1-15,0 0-2 16,0 0-4-16,0 6-2 15,3 12-1-15,1 8 2 16,0 8 2-16,-1 2-1 16,-3 0-2-16,0 4 0 15,0 0 0-15,0 3-1 16,0-1 0-16,-1-2 1 16,1-1-1-16,0-3 0 0,0-5 0 15,0-8 0-15,0-5 0 16,0-3 0-16,0-6-1 15,0-2 1-15,0-3 0 16,1-4-7-16,12 0-10 16,4-10-18-16,-2-9-126 15</inkml:trace>
  <inkml:trace contextRef="#ctx0" brushRef="#br0" timeOffset="219124.1639">17162 8270 1682 0,'0'0'79'0,"0"0"-58"15,0 0 14-15,0 0-1 0,0 0-3 16,0 0-13 0,-75 7 0-16,62 2-4 0,1 5-5 15,1 4-4-15,3 3-2 16,2 4-1-16,6 0 0 16,0 0-1-16,0 2 1 15,21-3 0-15,11-4-1 16,7-8-1-16,5-6 1 15,3-6-1-15,-6 0 0 16,-8-6 0-16,-6-13 1 16,-10-1-1-16,-8-6 0 15,-8 0 1-15,-1-2-1 0,-7-1 2 16,-21-2-1 0,-8 2 0-16,-5 6 0 0,5 6-1 15,3 8 0-15,13 7-1 16,9 2-1-16,6 2-11 15,5 15-29-15,0 0-41 16,18-2-386-16</inkml:trace>
  <inkml:trace contextRef="#ctx0" brushRef="#br0" timeOffset="219563.2127">17631 8253 1855 0,'0'0'35'16,"0"0"-28"-16,0 0 9 15,0 0 8-15,0 0-12 16,-82 57-8-16,79-35-2 16,3 4 0-16,0 2-1 15,7-2 0-15,13 1 0 16,8-7-1-16,6-2 1 0,6-8 1 16,-1-7-2-16,0-3 0 15,-2-3 0-15,-8-16 0 16,-2-5 1-16,-8-3-1 15,-10-5 0-15,-7-2 1 16,-2-2 1-16,-13 1 3 16,-15 5-3-16,-9 13-2 15,-8 12 0-15,-1 5 0 16,0 7-6-16,4 10-35 16,18-2-350-16</inkml:trace>
  <inkml:trace contextRef="#ctx0" brushRef="#br0" timeOffset="229303.7818">7509 9997 868 0,'0'0'690'15,"0"0"-605"-15,0 0-49 16,0 0-10-16,0 0 3 16,0 0-11-16,0 0-7 15,-2-3 3-15,2 3 2 16,0 0-5-16,0 0-3 16,0 0 1-16,0 0 2 0,0 0-1 15,0 0-5 1,0 0-4-16,0 0-1 0,0 0 1 15,0 0 0-15,0 0-1 16,0 0 0-16,0 0 2 16,0 0 1-16,0 0 2 15,0 0 5-15,0 0-2 16,0 0-4-16,0 0 2 16,0 0-2-16,0 0 0 15,0 0-1-15,0 0 1 16,0 0 0-16,0 0 2 15,0 0 1-15,0 0-2 0,0 0-1 16,0 0 0 0,0 0 0-16,-1 0-2 0,1 0 1 15,0 0-2-15,0 0 1 16,0 0-1-16,-2 0 0 16,2 0 0-16,0 0 0 15,0 0 0-15,0 0-1 16,0 0 1-16,-1 0 0 15,-5 0-1-15,0 0 0 16,-6 0 0-16,0 0 1 16,-1 0-1-16,1 6 0 15,-2 3 0-15,2 2 0 16,-1 3 0-16,-2 3 0 0,3 1-1 16,2 5 1-1,-1 3 0-15,5 2 0 0,5 2 1 16,1 1 0-16,0 3-1 15,15-1 0-15,8 0 0 16,7-7 0-16,6-4 2 16,1-8-2-16,7-5 1 15,-4-9-1-15,0 0 1 16,2-2-1-16,-5-19 0 16,-5-4 1-16,-7-4-1 15,-8-4 0-15,-7-3 1 16,-10-3 2-16,0-5 0 15,-21 1-1-15,-15-1-1 16,-8 6-1-16,-3 8 0 16,-2 9 0-16,6 12-1 0,1 7 0 15,11 2-4-15,8 6-11 16,8 9-38-16,14 1-81 16</inkml:trace>
  <inkml:trace contextRef="#ctx0" brushRef="#br0" timeOffset="229980.0565">8091 9956 1776 0,'0'0'43'0,"0"0"-8"15,0 0 5-15,0 0-7 16,0 0-19-16,0 0-6 16,0-6-4-16,0 6-2 15,0 0 1-15,0 0-3 16,0 0 1-16,0 3-1 16,0 12 0-16,0 4 4 15,0 5 1-15,1 2-3 0,1 2 0 16,1 2 0-16,0 1-1 15,1 0 1-15,2-2-2 16,-2 3 0-16,2-6 0 16,-1 1 0-16,4-4 0 15,-2-3 0-15,-2-6 0 16,-1-3 0-16,-2-4 0 16,1-5-1-16,0 0-2 15,-2-2-5-15,2 0 1 16,0-6-8-16,4-10-60 15,-2-4-67-15</inkml:trace>
  <inkml:trace contextRef="#ctx0" brushRef="#br0" timeOffset="230429.5015">8593 9980 1770 0,'0'0'85'16,"0"0"-72"-16,0 0 6 16,0 0 13-1,0 0-12-15,0 0-16 0,1 20 4 16,1-1-1-16,0 2 0 16,-1 3-3-16,1 1-1 15,1 4 0-15,-3-1-2 16,4 0 0-16,-1 0 0 15,2 1-1-15,-2-3 0 0,1-2 0 16,-1-3 0 0,0-7 0-16,0-4-2 0,-1-6-4 15,-2-3-4-15,7-1-13 16,-1 0-47 0,0-5-318-16</inkml:trace>
  <inkml:trace contextRef="#ctx0" brushRef="#br0" timeOffset="230901.5285">9062 9975 1783 0,'0'0'63'16,"0"0"-27"-16,0 0 3 15,0 0-10-15,0 0-14 16,0 0-10-16,0-3-1 0,0 3-3 16,0 6-1-1,0 13 0-15,3 7 1 0,0 2 1 16,0 3-1-16,0 2 0 16,1-2 1-16,0 2-1 15,0 0-1-15,3-2 1 16,-1-2-1-16,0-4 0 15,1-6 1-15,-1-4-2 16,-3-6 0-16,2-2-4 16,1-4-9-16,1-3-11 15,-1 0-74-15</inkml:trace>
  <inkml:trace contextRef="#ctx0" brushRef="#br0" timeOffset="231500.9164">9752 9947 1629 0,'0'0'193'16,"0"0"-162"-16,0 0-9 16,0 0 2-16,0 0-7 15,0 0-6-15,-77 22-3 16,65 3-3-16,0 4 0 16,9 4 0-16,3 1-1 15,0 1-2-15,7-1 0 0,14-3-2 16,11-5 0-16,8-3 1 15,1-6-1-15,4-5 0 16,-2-9 0-16,-2-3 1 16,-7 0-1-16,-4-15 0 15,-5-5 1-15,-2-6 0 16,-10-3 0-16,-6-5 8 16,-7-3-1-16,-4-4-3 15,-20-2-2-15,-11 4-1 16,-6 3-1-16,-6 9-1 15,2 13-3-15,7 14-25 16,13 0-38-16,13 24-742 0</inkml:trace>
  <inkml:trace contextRef="#ctx0" brushRef="#br0" timeOffset="232642.5731">7549 10997 1741 0,'0'0'95'16,"0"0"-78"-16,0 0-4 16,0 0 16-16,0 0-6 15,-79 9-8-15,64 6-9 16,2 6-3-16,-2 2 1 16,6 5-1-16,1 2 0 0,4 1-1 15,4 0 0 1,0-1-1-16,12-2 0 0,12-2 0 15,10-6 0-15,9-2-1 16,11-7 0-16,6-8 1 16,-2-3-1-16,-5 0 0 15,-11-14 0-15,-12-7 0 16,-12-5 0-16,-12-4 1 16,-6-4 0-16,-5-5 0 15,-23-1-1-15,-12-1 0 16,-6 4 1-16,4 6-1 15,6 9 0-15,8 11-1 0,11 8-4 16,6 3-17-16,6 3-33 16,5 11-67-16</inkml:trace>
  <inkml:trace contextRef="#ctx0" brushRef="#br0" timeOffset="233137.8101">8119 11067 1866 0,'0'0'20'0,"0"0"-7"15,0 0 24-15,0 0-21 16,-85 13-11-16,71 4-2 16,3 5 0-16,5 3 0 15,4 3-1-15,2 0 0 16,2 1-1-16,17-3 0 15,11-2-1-15,7-5 0 16,8-3 0-16,3-9 0 16,1-7 0-16,-7 0-3 15,-5-3-1-15,-7-18 2 0,-11-4 0 16,-7-4 2-16,-12-7 2 16,0-3-1-16,-18-3-1 15,-13 1 3-15,-9 6-3 16,-1 7 0-16,1 9 0 15,4 13-1-15,9 6-2 16,5 0-16-16,10 8-54 16,12 5-181-16</inkml:trace>
  <inkml:trace contextRef="#ctx0" brushRef="#br0" timeOffset="235439.5578">8720 10939 1414 0,'0'0'296'16,"0"0"-248"-16,0 0 6 0,0 0-17 15,0 0 4 1,0 0-11-16,-3-25-7 0,3 25-10 16,0 0-4-1,0 0-4-15,0 0-1 0,0 0-4 16,0 4 0-16,0 13 0 16,0 8 1-16,0 4 0 15,0 3 1-15,0 0-2 16,0-2 2-16,0-1-2 15,0-2 1-15,0-2-1 16,4-4 0-16,1-5 1 16,-2-3-1-16,2-5-2 15,-1-1-1-15,-1-6-4 16,1 1-5-16,1-2-8 0,4 0-34 16,0 0-77-16</inkml:trace>
  <inkml:trace contextRef="#ctx0" brushRef="#br0" timeOffset="235861.4336">9234 10928 1775 0,'0'0'103'0,"0"0"-84"15,0 0 8-15,0 0 0 16,0 0-17-16,0 0-7 15,0 0-3-15,2 20 0 16,4 7 4-16,-2 4 0 16,-2 2-2-16,1 1 1 15,-1 0-1-15,1-2-1 16,1-3-1-16,-3-3 0 16,1-3 1-16,-1-8-1 0,2-1 0 15,0-7-1-15,-1 0-4 16,2-5-9-16,1-2-14 15,5 0-76-15</inkml:trace>
  <inkml:trace contextRef="#ctx0" brushRef="#br0" timeOffset="236519.3038">9913 10958 1795 0,'0'0'40'0,"0"0"-38"0,0 0 11 16,0 0 20-16,0 0-15 16,0 0-9-16,-76 50-5 15,67-25 0-15,5 3 6 16,4 4-3-16,0 0-3 15,19-1-3-15,9-2-1 0,8-5 0 16,3-7 2 0,2-5-2-16,-3-4 0 0,-5-8 1 15,-2 0-1-15,-4 0 1 16,-4-17 0-16,-4-5 0 16,-11-6 8-16,-8-8 0 15,0-7-3-15,-23-4 1 16,-14-1-4-16,-5 5 1 15,3 9 1-15,8 15-4 16,6 13-1-16,10 6-6 16,7 7-32-16,5 11-169 15</inkml:trace>
  <inkml:trace contextRef="#ctx0" brushRef="#br0" timeOffset="237411.7523">6856 11836 1732 0,'0'0'29'15,"144"0"-28"-15,-14 0 17 16,37 0 19-16,29-3-9 15,24 0-13-15,25-1-7 16,29 0-1-16,20 0 4 16,19-2-1-16,4 1-3 15,-7-5-6-15,-18 1 1 16,-28-1 9-16,-40 0 2 16,-45-1-5-16,-46 1-3 0,-45 0 2 15,-36 5-1-15,-30 0-2 16,-16 4 5-16,-6 1-1 15,0 0-2-15,0 0-4 16,0 0-2-16,0 0-2 16,-6 4 0-16,-4 6-14 15,-1-3-45-15,4-3-840 16</inkml:trace>
  <inkml:trace contextRef="#ctx0" brushRef="#br0" timeOffset="238298.453">10274 12221 1800 0,'0'0'21'0,"0"0"-1"15,0 0 6-15,0 0 5 16,-84-10-13-16,65 10-1 0,-2 0-9 16,4 7-2-16,-3 8-4 15,5 3 1-15,2 7-3 16,1 1 2-16,6 2-1 15,6 1 2-15,0 1-1 16,16 0 0-16,11-2-1 16,10-3 0-16,6-5-1 15,4-3 1-15,-2-5-1 16,-2-8 0-16,-3-4 0 16,-2 0 1-16,-4-7-1 15,-3-11 1-15,-5-5-1 16,-6-4 1-16,-9-4 3 15,-10-5 2-15,-1-6-2 16,-12-3-1-16,-19 0-1 0,-3 3-1 16,-3 9-1-1,-1 11-1-15,4 11-16 0,3 11-21 16,5 0-232-16</inkml:trace>
  <inkml:trace contextRef="#ctx0" brushRef="#br0" timeOffset="239789.7676">9417 12216 1697 0,'0'0'63'0,"0"0"-29"16,0 0-5-16,0 0-4 15,0 0-11-15,0 0-5 0,-1 0-2 16,0 0-1 0,1 0 0-16,0 0-1 0,0 0-2 15,0 0-1-15,-2 0 0 16,-2 0 0-16,0 0-1 16,-1 0 2-16,-2 0 3 15,-2 0 2-15,-2 0 2 16,2 2-4-16,-1 1-3 15,0 2 0-15,1 2 0 16,-2 1-2-16,1 3 1 16,1 1-2-16,0 0 1 15,2 1 0-15,-1 1-1 16,3 2 2-16,2 1-1 16,2 0 0-16,1 1 0 0,0-1 0 15,0 1 0-15,0 1 0 16,12-1 0-16,4-1-1 15,-1-2 0-15,5-3 1 16,0-1 0-16,0-4-1 16,4-1 0-16,-2-5 0 15,2-1 1-15,-5 0 0 16,1-1 0-16,0-12 0 16,-3-3 0-16,2-4 1 15,-5-1 0-15,-2-6 0 16,-6-4 3-16,-6-1 1 15,0 0-1-15,-6 1 1 16,-17 3 1-16,-5 5-6 0,-2 7-1 16,2 2-1-1,3 8-8-15,6 2-24 0,6 1-84 16</inkml:trace>
  <inkml:trace contextRef="#ctx0" brushRef="#br0" timeOffset="242429.6791">8864 12285 1771 0,'0'0'48'0,"0"0"-22"15,0 0 8-15,0 0-3 16,0 0-4-16,0 0-14 15,0 0-7-15,0-23 1 16,0 23-3-16,0 0-1 16,0 0-1-16,0 0-1 15,0 0 1-15,0 0-2 16,0 0 1-16,0 0 0 16,0 0-1-16,0 0 0 0,0 0 0 15,0 0 0 1,0 0-1-16,0 2 0 0,0 10 1 15,0 1 0-15,0 3 0 16,0 1 0-16,0 0 1 16,0 3-1-16,0 4 0 15,0-2 0-15,0-1 1 16,-4 0-1-16,1-1 0 16,1-2 1-16,0-2-1 15,2-1 0-15,0-5 0 16,0-3 0-16,0-4 0 15,0-2 0-15,0-1 1 0,0 0-1 16,0 0 0 0,0 0 0-16,0 0 0 0,0 0 0 15,0-2-4-15,2-8-14 16,6-1-26-16,-7-3-117 16</inkml:trace>
  <inkml:trace contextRef="#ctx0" brushRef="#br0" timeOffset="244499.4568">8295 12258 1287 0,'0'0'474'0,"0"0"-448"16,0 0-8-16,0 0 24 15,0 0-7-15,0 0-21 16,0 0-4-16,-79 52 2 15,70-40-2-15,1 3 1 16,0 1-4-16,2 3-5 0,3 6 3 16,0 1-2-1,3 2 1-15,0 1-3 0,0-3 1 16,6 1 0-16,14-1 2 16,6-2-1-16,3-4-1 15,6-5 2-15,1-3-2 16,1-5 0-16,2-2 1 15,-2-5 0-15,-4 0-1 16,-6 0 0-16,-2-10 0 16,-2-2 2-16,-6-7-2 15,-6-2 4-15,-5-8-2 16,-6-6-2-16,0-6-1 16,-9-4 0-16,-16 0-1 15,-5 4 0-15,-3 7 0 0,-1 7-1 16,-1 11-2-16,-2 11-11 15,1 5-13-15,1 0-34 16,13 9-245-16</inkml:trace>
  <inkml:trace contextRef="#ctx0" brushRef="#br0" timeOffset="248175.7469">6988 13073 1708 0,'0'0'78'16,"0"0"-71"-16,0 0-7 15,0 0 9-15,0 0 22 0,0 0-1 16,148 2-8-16,-48-2-10 16,22 0-5-16,26 0-3 15,18 0 1-15,19 0-3 16,16 0-2-16,4-3 0 16,4-4-1-16,-3 4 1 15,-9-1 1-15,-16 3-1 16,-14-2-1-16,-20 0-2 15,-20 0-2-15,-20 1-5 16,-25-1 1-16,-22 0-5 16,-24 2 3-16,-18 1 3 15,-16 0 4-15,-2 0-30 16,-23 0 3-16,-16 1-38 16</inkml:trace>
  <inkml:trace contextRef="#ctx0" brushRef="#br0" timeOffset="248494.9836">7242 13352 1572 0,'0'0'60'0,"198"0"-42"15,-43-3 36-15,29-12-10 16,23 3-26-16,15-2-12 16,3 0 6-16,2 0 17 15,-16 2-17-15,-28 2-7 16,-29 3-2-16,-40-1-1 16,-39 4 7-16,-33 1 6 15,-24 3 6-15,-18 0-8 16,0 0-9-16,-5 0-3 15,-15 0-1-15,-7 3-17 16,-3-3-121-16</inkml:trace>
  <inkml:trace contextRef="#ctx0" brushRef="#br0" timeOffset="265047.3096">7642 12272 999 0,'0'0'693'15,"0"0"-662"-15,0 0 8 16,0 0-1-16,0 0-11 15,0 0-9-15,0 0-2 0,-2 0 1 16,2 0 1 0,0 0-6-16,-1 0 2 0,1 0-4 15,0 0-2-15,0 0-3 16,0 0-1-16,0 0 0 16,0 0-1-16,-2 0-1 15,2 0 1-15,0 0 1 16,0 0-1-16,0 0 0 15,0 0-1-15,0 0 0 16,0 0-1-16,-1 0-1 16,1 1 0-16,-2 11-2 15,-2 5 2-15,4 6 1 16,-3 3-1-16,1 1 0 16,2 1 0-16,0 2 0 15,0-1 0-15,0 4 0 0,0-1 1 16,0 2-2-1,0-5 2-15,0-2-1 0,0-4 0 16,0-4 0-16,0-2 0 16,0-2 0-16,0-4-1 15,0-1 1-15,0-1 1 16,0-4-1-16,0-2 0 16,0-2 0-16,2 1 0 15,-2-2 0-15,1 0 0 16,-1 0 0-16,0 0 1 15,0 0-1-15,0 0 0 16,0 0 1-16,0 0-1 0,0 0 0 16,2 0 0-16,5 0 0 15,2-13-13-15,3-5-23 16,-6-4-154-16</inkml:trace>
  <inkml:trace contextRef="#ctx0" brushRef="#br0" timeOffset="300399.2494">12452 12228 1039 0,'0'0'785'16,"0"0"-753"-16,0 0-8 15,0 0 4-15,0 0 0 16,0 0-18-16,0 0-6 15,0 0-3-15,0-2-1 16,0 6-1-16,0 13 1 16,0 7 0-1,0 4 2-15,0 5-1 0,0 1 2 16,0-3-2-16,0 0 0 16,0-4-1-16,0-4 0 15,0-4 1-15,0-4-1 16,0-4 0-16,0-6-1 15,0-1 2-15,0-4-2 0,0 0 1 16,0 0-7-16,0-9-8 16,0-10-66-16,0-3-38 15</inkml:trace>
  <inkml:trace contextRef="#ctx0" brushRef="#br0" timeOffset="300773.2331">12445 12241 350 0,'0'0'1490'0,"0"0"-1459"0,0 0-26 16,0 0 3 0,0 0 1-16,0 0 4 0,50 31 1 15,-24-7-9-15,2 2-2 16,2 3 3-16,1-4-5 15,2 0 0-15,-2-4-1 16,-2-5 0-16,-4-6 0 16,-10-3 0-16,-5-4 0 15,-5-3 0-15,-4 0 1 16,-1-19 2-16,1-11-3 16,-1-7 2-16,0-3 1 15,0 1 4-15,0 3-3 16,-2 9 2-16,-3 10-3 15,1 8 0-15,1 3-2 16,1 6-1-16,1 0-4 0,1 6-28 16,0 8-41-16,0 3-138 15</inkml:trace>
  <inkml:trace contextRef="#ctx0" brushRef="#br0" timeOffset="301171.805">12979 12282 1810 0,'0'0'71'16,"0"0"-66"-16,0 0-1 15,0 0 13-15,0 0 1 16,0 0-9-16,-42 89-6 16,42-65-1-16,14-2-2 15,9-3 0-15,4-4 0 16,6-6 0-16,-2-8 0 16,-4-1-4-16,-5-3 0 15,-2-12 3-15,-10-7 1 16,-4-2 1-16,-6-7 1 15,0 1 5-15,-19-3-4 16,-8 2 2-16,-1 6-1 16,3 6-2-16,5 12-1 0,5 7-1 15,6 0-11-15,3 7-50 16,6 8-276-16</inkml:trace>
  <inkml:trace contextRef="#ctx0" brushRef="#br0" timeOffset="302475.2872">14570 12247 1853 0,'0'0'26'16,"0"0"-24"-16,0 0-2 0,0 0 7 15,0 0-2 1,0 0 5-16,64 11-5 0,-37-11-4 16,3 0-1-16,-2 0 0 15,-4-6 0-15,-5-3-4 16,-8-4-2-16,-8 1 3 16,-3-2 3-16,0 0-1 15,-20 1 1-15,-8 3 1 16,-3 1 3-16,-2 6 9 15,0 3 6-15,8 0-6 16,2 0-6-16,7 7-3 16,6 6-1-16,4 3-2 0,4 4 0 15,2 4 0 1,0 3 0-16,3 2-1 0,14-3 1 16,6-4-1-1,7-2 0-15,5-6-7 16,5-7-23-16,1-7-34 0,-2 0-109 15</inkml:trace>
  <inkml:trace contextRef="#ctx0" brushRef="#br0" timeOffset="302851.8446">14927 12196 1821 0,'0'0'49'0,"0"0"-12"15,0 0-4-15,0 0-17 16,0 0-12-16,0 0-4 15,0 8 0-15,7 11 0 0,3 2 0 16,1 0 0-16,1-1 0 16,-2-2 0-16,-2-1 0 15,-1-4-9-15,2-5-9 16,-1-7-12-16,2-1 7 16,3-3 15-16,-2-11 7 15,1-8 1-15,1-2 5 16,-2 3 16-16,0 1 2 15,-2 6-1-15,1 1-10 16,0 6-3-16,-3 1-3 16,1 4-3-16,1 2-2 15,4 0-1-15,0 0 0 0,5 8 0 16,2 4 0-16,-2 2-1 16,1 0-2-16,4 2-8 15,4-3-6-15,4 2-17 16,4-4-29-16,3-5-66 15</inkml:trace>
  <inkml:trace contextRef="#ctx0" brushRef="#br0" timeOffset="303339.3933">15659 12160 1789 0,'0'0'54'0,"0"0"-19"15,0 0-8-15,-102-23 9 16,80 23-21-16,6 0-11 0,2 14-1 16,7 3-2-16,2 4 0 15,5 0 1-15,0-1-2 16,0 0 0-16,11-6 0 16,6-2 0-16,3-8-3 15,7-4-9-15,3 0-5 16,1-14-9-16,-1-12 1 15,-5-10 5-15,-2-6 12 16,-9-8 8-16,-5-8 0 16,-9-5 1-16,0 2 15 15,-9 6 1-15,-5 9 5 16,-3 14 5-16,5 13-11 0,6 9-4 16,5 7-6-16,1 3-4 15,0 6-2 1,0 23-1-16,4 11 1 0,12 14 0 15,7 4 1-15,2 1-1 16,1-2 0-16,-3-4 0 16,-1-6 0-16,-5-8 0 15,-2-6 0-15,-1-8 0 16,-5-7 0-16,-2-5 0 16,0-7-2-16,-3-3-8 15,2-3-7-15,0 0-31 16,4-2-88-16</inkml:trace>
  <inkml:trace contextRef="#ctx0" brushRef="#br0" timeOffset="303885.4403">16917 11966 1829 0,'0'0'57'0,"0"0"-45"15,0 0-2-15,0 0 19 16,-106-6-16-16,76 21-6 0,0 3-4 16,3 6 0-16,6 3-2 15,3 2 2-15,8 3-3 16,7 1 1-16,3 0-1 16,3-3 1-16,20-1-1 15,13-4 0-15,9-4 0 16,10-8-5-16,3-6-9 15,4-4-16-15,-4-3-7 16,-5-2-15-16,-3-13-10 16,-4-5-330-16</inkml:trace>
  <inkml:trace contextRef="#ctx0" brushRef="#br0" timeOffset="304299.9334">17328 12062 1762 0,'0'0'61'16,"0"0"-39"-16,0 0 6 16,-91-11 0-16,63 11-10 15,5 0-4-15,1 7-9 16,4 7-2-16,6 1-2 16,4 5 0-16,1 2-1 15,5 0 1-15,2-1-1 16,0 0 0-16,6-3 0 15,11-3-1-15,7-6-8 0,3-4-20 16,0-5-2-16,1 0-6 16,-7-5 25-16,0-9 8 15,-9-3 4-15,-4-2 4 16,-2-1 11-16,-4 2 7 16,-2 2 5-16,0 5-12 15,0 5 5-15,2 4-2 16,-2 2-10-16,6 0-5 15,1 0-3-15,5 9-1 16,1 8 1-16,2 5 0 16,-3 0-2-16,3 0 2 15,-1 0-10-15,3-2-29 0,4-5-37 16,6-4-451 0</inkml:trace>
  <inkml:trace contextRef="#ctx0" brushRef="#br0" timeOffset="304666.3673">17592 12058 1851 0,'0'0'42'0,"0"0"-25"16,0 0 6-16,0 0-13 15,0 0-7-15,0 0 5 16,80 44-5-16,-52-25-3 0,0 1 1 16,-7 1-1-16,-1-3 0 15,-7 3 0-15,-7-4 0 16,-2-5-3-16,-4-1 1 16,0-6 0-16,0-5 1 15,0-5 1-15,0-18 0 16,-2-8 1-16,2-5-1 15,0-3 1-15,5 5-1 16,7 4 0-16,0 10 0 16,-1 9-1-16,-1 8-4 15,4 3-25-15,0 0-31 16,1 11-33-16</inkml:trace>
  <inkml:trace contextRef="#ctx0" brushRef="#br0" timeOffset="305071.3755">18130 12031 1714 0,'0'0'183'0,"0"0"-176"16,0 0-7-16,0 0 15 15,0 0 12-15,0 0-18 0,14 79-6 16,-5-57-3-16,3-2 1 16,-6 1-1-16,0-5 0 15,-3-4 1-15,0-4-1 16,1-7-2-16,-3-1 0 16,3 0 2-16,3-3 0 15,2-14 1-15,5-5-1 16,0 0 1-16,2-2-1 15,1 2 0-15,3 1 1 16,-1 1 0-16,-3 5 0 16,-2 3 2-16,-5 6 0 15,0 5-2-15,-3 1-1 16,4 0-1-16,-2 3-1 0,-1 8-2 16,-2 1-23-16,-1-4-78 15</inkml:trace>
  <inkml:trace contextRef="#ctx0" brushRef="#br0" timeOffset="305763.2768">18563 12093 1807 0,'0'0'12'0,"0"0"15"16,0 0 4-16,0 0 4 0,42 80-19 16,-14-69-11-16,5-8-4 15,0-3 0-15,1 0-1 16,-4-5-4-16,-6-7-6 15,-3-6 9-15,-9 4 1 16,-2-1 13-16,-7 4 7 16,-2 0-1-16,-1 6 1 15,0 3-2-15,0 2-1 16,0 0-10-16,0 3-7 16,0 17 0-16,0 14 0 15,0 11 0-15,0 11 0 16,0 9 1-16,0 10-1 15,2 8 1-15,-2-4-2 0,0-6 0 16,-9-12 1 0,-9-18 0-16,3-19 0 0,3-13-1 15,3-11 1-15,2-15 2 16,-3-27 5-16,-1-21-5 16,2-12 1-16,3-2-3 15,6 2 0-15,0 15 0 16,0 16 0-16,13 12 0 15,4 13 0-15,5 9 0 16,10 10-17-16,8 0-34 16,5 0-139-16</inkml:trace>
  <inkml:trace contextRef="#ctx0" brushRef="#br0" timeOffset="307311.3711">770 14578 1835 0,'0'0'63'15,"0"0"-25"-15,0 0-16 0,0 0-4 16,0 0-9-16,0 0-9 15,0 0 0-15,-8 23 0 16,3 4 0-16,0 2 1 16,2 2-1-16,0-2 1 15,3-2-1-15,0-1-7 16,0-6-14-16,0-10-32 16,7-10-59-16</inkml:trace>
  <inkml:trace contextRef="#ctx0" brushRef="#br0" timeOffset="307574.136">862 14157 1825 0,'0'0'41'16,"0"0"-39"-16,0 0-1 15,0 0 0-15,0 0 4 16,0 0-5-16,8 98 0 16,1-70-2-16,9 0-31 15,-2-4-59-15</inkml:trace>
  <inkml:trace contextRef="#ctx0" brushRef="#br0" timeOffset="308083.3638">1386 14596 1477 0,'0'0'360'0,"0"0"-337"16,0 0-14-16,0 0 13 16,-91-43-4-16,69 40-11 15,2 3 0-15,1 0-4 16,5 0-1-16,3 0-2 15,3 7 0-15,2 3-2 16,6 2 1-16,0 4 1 16,0 1 0-16,3 0 0 15,9-1 0-15,7-3 0 16,2-1 0-16,3-3 0 16,3-1 1-16,1-2-1 15,-2 3 1-15,-1 1-1 16,-6 3 0-16,-7 1-1 0,-4 4 0 15,-7-2-3 1,-1 1-4-16,0 1 1 16,-18 0 1-16,-8 0-2 0,-4 0 6 15,-3-8-1-15,0-5-3 16,8-5 0-16,5 0 5 16,13-5 1-16,7-9-5 15,0-3-41-15,15-2-102 16</inkml:trace>
  <inkml:trace contextRef="#ctx0" brushRef="#br0" timeOffset="308885.2903">2818 14485 1825 0,'0'0'15'15,"0"0"1"-15,0 0 24 16,0 0-8-16,0 0-18 15,-86-2-8-15,67 14-1 16,0 0-2-16,4 3-1 16,0 2-2-16,2 1 1 0,8 0-1 15,4 2 0-15,1-2 0 16,6-1-1-16,16-2-2 16,7-2-4-16,3-3-4 15,1-3-9-15,0-3 7 16,-5-4 3-16,-7 0 8 15,-3 0 2-15,-7 0 0 16,-3 0 3-16,-2-4 7 16,-1 0 6-16,-2 0 0 15,3-1-10-15,-1 2-3 16,5 2-1-16,1 1-2 16,6 0 0-16,7 0 0 0,3 0 0 15,1 4 0-15,4 2 0 16,-1-3-1-16,-1-3-6 15,0 0-3 1,-4 0-9-16,-3-1 9 16,-11-11 7-16,-8-1 3 0,-4-7 1 15,0-1 4-15,-13-4 5 16,-14 0-2-16,-6 0 0 16,-3 5-5-16,2 6 0 15,4 8-3-15,8 6 0 16,3 1-1-16,5 16-1 15,5 5-6-15,3 4-10 16,6 0-18-16,0-3-32 0,18-2-155 16</inkml:trace>
  <inkml:trace contextRef="#ctx0" brushRef="#br0" timeOffset="309521.5975">3474 14596 1893 0,'0'0'40'15,"0"0"-29"-15,0 0 5 0,0 0-4 16,0 0-8-16,0 0-4 15,-4-5-1-15,4 18 0 16,3 6 1-16,7 0 0 16,1-2-7-16,-1-1-4 15,2-3-11-15,0-6-15 16,-2-4-12-16,1-3-7 16,-1-2 34-16,1-15 22 15,-1 0 4-15,0-3 19 16,-2 1 10-16,-2 4 7 15,2 0-11-15,-1 5-11 16,-3 3 2-16,1 3-9 16,-1 4-6-16,2 0-3 15,3 0-2-15,3 1-1 0,2 10 1 16,0 4 0-16,0-1 0 16,-1-1 0-16,-2-3-7 15,2-3-7-15,7-3-11 16,2-4 5-16,3 0 11 15,-5-5-13-15,-1-12 15 16,-4-4 7-16,-2-4 11 16,0 4 15-16,-3 2-2 15,0 5 5-15,-4 5-12 16,3 2-6-16,-6 5-4 16,5 2-2-16,1 0-5 0,2 0-1 15,1 12 1-15,-1 5-1 16,1 4 0-1,1 1 1-15,2 3-3 16,7-1-10-16,7-4 5 16,4-3-28-16,2-7-43 0,-2-6-130 15</inkml:trace>
  <inkml:trace contextRef="#ctx0" brushRef="#br0" timeOffset="309762.4235">4280 14583 1659 0,'0'0'181'16,"0"0"-130"-16,0 0-13 15,0 0-13-15,5-71-2 16,-5 68-7-16,0 3-7 0,0 0-8 16,2 14-1-1,-2 13-1-15,6 7 1 0,-3 8 0 16,2 3 0-16,-2 2 0 16,-3 3 1-16,0 3-1 15,0-2-1-15,0-7-4 16,0-4 0-16,0-12-9 15,1-8-6-15,-1-9-2 16,2-8-24-16,-2-3-45 16,0-6-229-16</inkml:trace>
  <inkml:trace contextRef="#ctx0" brushRef="#br0" timeOffset="310040.4056">4307 14534 1832 0,'0'0'40'0,"0"0"-8"0,0 0 0 16,59-84-11-16,-38 73-7 15,0 6-9-15,3 4-4 16,4 1-1-16,2 0 1 16,0 14-1-16,-2 3 0 15,-4 4 0-15,-7-1 0 16,-8 1 0-16,-4 3-1 15,-5-4-5-15,0-3-3 16,-15 0-1-16,-7-5-2 16,1-3-9-16,-1-4 6 0,5-1-9 15,1-4-29-15,4 0-95 16</inkml:trace>
  <inkml:trace contextRef="#ctx0" brushRef="#br0" timeOffset="310332.5094">4848 14290 1936 0,'0'0'26'0,"0"0"-18"16,0 0-1-16,0 0-2 15,0 0-4 1,0 0 0-16,0 101 2 0,6-55-1 16,3 4-1-1,-3-1 0-15,-3-3-1 0,-2-5 0 16,-1-6 0-16,0-2-3 16,0-6-9-16,0-4-10 15,0-7-42-15,0-9-188 16</inkml:trace>
  <inkml:trace contextRef="#ctx0" brushRef="#br0" timeOffset="310969.3651">5082 14584 1799 0,'0'0'30'15,"0"0"-16"-15,0 0 3 16,0 0 9-16,0 0-16 15,0 0-8-15,70-16-2 16,-38 9 1-16,-1-1-1 16,-1-2 0-16,-8 0-6 0,-4 0-4 15,-9-4 9-15,-8 5 1 16,-1-6 0-16,-4 2 4 16,-20-1 1-16,-6 3 1 15,-7 1-2-15,-3 6 7 16,4 4 8-16,6 0-8 15,5 0-5-15,6 6-3 16,7 10-2-16,2 4 1 16,9 2 0-16,1 6-1 15,0 0 0-15,21-2 1 16,10 2-2-16,10-6 1 16,6-4-1-16,4-3 0 0,2-7-11 15,-5-6-31 1,-9-2-34-16,-2 0-162 0</inkml:trace>
  <inkml:trace contextRef="#ctx0" brushRef="#br0" timeOffset="311419.4426">5540 14652 1800 0,'0'0'44'0,"0"0"-6"15,0 0 8-15,0 0-32 16,0 0-3-16,0 0-4 15,-21-94 0-15,21 70-1 16,0 2-3-16,0 2-2 0,9 7 0 16,-3 6 0-1,0 4 0-15,2 3-1 0,-1 0 0 16,6 10-1-16,1 6 1 16,1 3 0-16,-2 3 0 15,-1-4 0-15,-3-2 0 16,0-2 0-16,-4-5-1 15,0-4-6-15,-3-4-3 16,2-1 0-16,4-3 7 16,4-18-1-16,6-8-21 15,1-3 19-15,-4 1 6 16,3 5 1-16,-5 6 18 0,-1 8-4 16,-4 4-5-1,-4 7-4-15,4 1-3 0,2 0-3 16,2 11 1-16,2 9-1 15,-1 3 0-15,-3 2 0 16,-1 0 0-16,5-2 0 16,1-1 0-16,4-3 0 15,2-2-13-15,4-7-35 16,2-5-106-16</inkml:trace>
  <inkml:trace contextRef="#ctx0" brushRef="#br0" timeOffset="311831.4734">6247 14573 1904 0,'0'0'35'0,"0"0"-27"16,0 0-1-16,0 0-1 15,0 0-3-15,0 0-3 16,70-28 0-16,-47 24-2 16,-4-3-5-16,-7 2-3 15,1-5 1-15,-10 0 2 16,-3-4 2-16,0 2 1 16,-16-5 4-16,-7 1 0 0,-8 2 4 15,-3 3 7-15,3 3 0 16,8 5-3-16,7 3-3 15,4 0-2-15,0 6-1 16,6 11-2-16,0 5 0 16,4 4 1-16,2 3 0 15,0 2 0-15,5-1-1 16,13-1 0-16,4-5 0 16,7-7-8-16,5-3-20 15,6-8-21-15,0-6-67 16</inkml:trace>
  <inkml:trace contextRef="#ctx0" brushRef="#br0" timeOffset="312387.4002">6541 14575 1545 0,'0'0'232'16,"0"0"-163"-1,0 0-29-15,19-75-4 0,-16 70-7 16,-3 2-15-16,2 3-4 16,-2 0-8-16,0 0-2 15,1 11-2-15,2 8 2 16,0 2 0-16,1-2 0 15,0-2 0-15,2-3 0 16,2-3-1-16,3-2-8 16,5-7-2-16,4-2 2 15,2 0 3-15,-1-14-12 16,-3-5 15-16,0 0 3 0,-2 1 0 16,-2 5 11-1,-2 3 5-15,-2 4-5 0,-3 2-7 16,1 4-1-16,1 0-2 15,1 0-1-15,1 8 0 16,-1 9 0-16,4 5 0 16,2 0 0-16,8-2 0 15,7-3 0-15,7-7 0 16,5-8-3-16,-1-2-3 16,-1-2-4-16,-5-19 2 15,-6-5-2-15,-5-9 7 16,-8-5 2-16,-7-3 1 15,-3-6 2-15,-7 1 8 16,0 3-3-16,0 10 3 16,0 12-1-16,0 9-2 15,0 11 0-15,-2 3-6 0,-6 9-1 16,1 19 0-16,-2 9 1 16,3 5-1-16,4 4 1 15,2-3 0-15,0-1 0 16,2-1-1-16,14-5 0 15,10-7 0-15,6-5 0 16,7-11-12-16,1-12-26 16,-4-1-90-16</inkml:trace>
  <inkml:trace contextRef="#ctx0" brushRef="#br0" timeOffset="312522.25">7399 14447 276 0,'0'0'1626'0,"0"0"-1620"16,0 0-6-16,83-5 0 16,-17-4-1-16,13-4-138 15</inkml:trace>
  <inkml:trace contextRef="#ctx0" brushRef="#br0" timeOffset="313528.2328">8844 14369 1817 0,'0'0'30'15,"0"0"-19"-15,0 0 10 16,0 0-6-16,0 0-10 15,0 0-1-15,-29 56-3 16,40-45 1-16,11-5-1 16,7 0 0-16,5-6-1 15,2 0 0-15,-6 0-9 16,-7-2-5-16,-9-8 4 16,-5 1 3-16,-8 2 7 0,-1 1 1 15,0 2 8 1,0 2 7-16,0-1-9 0,0 1 3 15,2 0-3-15,4-2-5 16,3 0-2-16,6-3-2 16,4 0-1-16,2-3-8 15,6-2-2-15,-2-8-7 16,0-9 4-16,2-4-10 16,-4-7 9-16,-5-2 11 15,-6 3 6-15,-9 3 12 16,-3 8 15-16,0 8 10 15,-5 6-8-15,-10 4-3 16,2 4-13-16,-2 5-5 16,-3 1 2-16,3 6-3 15,-6 15-4-15,-1 9 0 0,1 11-1 16,1 7-1-16,4 8 1 16,6 5-2-16,1 8 1 15,9 2 0-15,0 3-1 16,0-1 0-16,6 0 0 15,4-1 0-15,0-6-1 16,-2-11-8-16,-7-9-7 16,-1-14-6-16,0-13-31 15,0-10-73-15</inkml:trace>
  <inkml:trace contextRef="#ctx0" brushRef="#br0" timeOffset="313679.4652">8721 14707 1891 0,'0'0'35'16,"0"0"-25"-16,94-28-10 15,-20 23 6-15,15 5-6 16,11 0-1-16,6 0-79 16</inkml:trace>
  <inkml:trace contextRef="#ctx0" brushRef="#br0" timeOffset="314351.4681">10451 14314 1815 0,'0'0'64'16,"0"0"-25"-16,0 0-5 16,0 0-12-16,0 0-6 15,0 0-10-15,0-20-3 16,0 25-3-16,0 16 0 15,-1 9 0-15,0 11 2 16,-4 1 0-16,-2 3-1 16,4-1-1-16,-2-4 0 15,4-4 1-15,1-6-1 16,0-7 0-16,0-4 0 0,0-7-2 16,0-3-8-1,9-1-4-15,1-6-4 0,4-2-12 16,6-2-47-16,-1-15-383 15</inkml:trace>
  <inkml:trace contextRef="#ctx0" brushRef="#br0" timeOffset="314741.8896">10825 14398 1808 0,'0'0'73'15,"0"0"-51"-15,0 0-3 0,0 0 8 16,0 0-18-16,0 0-6 16,-33 39 1-16,33-18-2 15,0 1 0-15,18 1 0 16,7-3-1-16,9-2 0 15,4-5-1-15,4-5 0 16,-4-7 0-16,4-1-4 16,-9 0 0-16,-6-15 0 15,-8-4 2-15,-9-5 2 16,-7-2 1-16,-3-2-1 16,-11-3 0-16,-17 2-1 0,-8 2 1 15,-2 7 0-15,3 6 0 16,7 9-6-16,8 5-24 15,6 0-25-15,8 8-121 16</inkml:trace>
  <inkml:trace contextRef="#ctx0" brushRef="#br0" timeOffset="315096.0014">11393 14320 1855 0,'0'0'81'0,"0"0"-71"15,0 0 2-15,0 0 6 16,0 0-11-16,0 0-6 15,-22 44 1-15,20-10 1 16,2 5-1-16,0 3 0 16,0-1-1-16,8-6-1 15,3-3 0-15,1-4 0 16,-1-9 0-16,-1-3 0 0,-4-8-8 16,-1-4 0-1,-4-2-8-15,4-2-3 0,3 0-17 16,3-12-91-16</inkml:trace>
  <inkml:trace contextRef="#ctx0" brushRef="#br0" timeOffset="315551.7156">11754 14345 1843 0,'0'0'40'0,"0"0"-24"15,0 0 6-15,0 0 3 16,0 0-17-16,-84 26-4 15,80-3-2-15,4 5-1 16,0 4 2-16,10-3-3 16,16 0 2-16,7 0-2 15,7-7 0-15,9-4 0 16,-1-7-3-16,-5-8-6 16,-7-3-2-16,-10 0-3 15,-5-17 3-15,-12-6 11 0,-5-3 0 16,-4-3 4-16,-8-3 2 15,-19-2-2-15,-9 1-3 16,-1 6 0-16,0 5-1 16,13 10 0-16,8 9 0 15,9 3-5-15,4 0-32 16,3 10-44-16,0 5-139 16</inkml:trace>
  <inkml:trace contextRef="#ctx0" brushRef="#br0" timeOffset="315935.1065">12324 14354 1893 0,'0'0'34'0,"0"0"-9"16,0 0-8-16,0 0-5 15,-87-29-5-15,75 29-4 16,5 15-3-16,1 7 0 16,6 7 0-16,0 2 0 15,4 6 0-15,17-1 0 16,5 1 0-16,5-8-9 16,4-7 1-16,1-7-5 15,0-12 5-15,-3-3 3 0,-3 0 3 16,-8-14 2-16,-5-8 0 15,-7-2 0-15,-9-5 7 16,-1 0 0-16,-4-3-3 16,-12-1 1-16,-9 6-2 15,2 5-3-15,-1 11 0 16,0 11-1-16,4 0-26 16,4 4-143-16</inkml:trace>
  <inkml:trace contextRef="#ctx0" brushRef="#br0" timeOffset="316781.3399">13190 14310 1845 0,'0'0'26'0,"0"0"-6"15,0 0 23-15,0 0-20 16,0 0-14-16,0 0-6 15,-26 1 0-15,52 1-2 16,16 1 1-16,18-1 1 16,13-2-1-16,3 0-2 15,0 0 0-15,-7 0 0 16,-11 0 0-16,-8 0 0 16,-14 0 1-16,-11 0-1 15,-12 0 0-15,-9 0 0 16,-4 0 1-16,0 0 0 15,0 0 0-15,0 0 0 16,0-2-1-16,0 0-5 16,0 1-10-16,-8-2-11 15,-5-2-51-15,1 1-129 16</inkml:trace>
  <inkml:trace contextRef="#ctx0" brushRef="#br0" timeOffset="317089.2592">13598 14166 1792 0,'0'0'62'0,"0"0"-25"16,0 0 3-16,0 0-15 16,0 0-10-16,0 0-11 0,-2-12-4 15,31 18 1-15,10 11 0 16,5 1 1-16,-2 2-1 15,-1 1-1-15,-5 1 0 16,-9-3 1-16,-6 4-1 16,-12-1 0-16,-6 3-1 15,-3 2 1-15,-3 0-1 16,-22 3 0-16,-10-2-1 16,-2 0-4-16,-2-1-1 15,8-1-13-15,11-7-52 16,17-6-909-16</inkml:trace>
  <inkml:trace contextRef="#ctx0" brushRef="#br0" timeOffset="317885.2879">15498 14212 1813 0,'0'0'36'0,"0"0"-25"16,0 0 24-16,0 0 2 16,0 0-23-16,-91 14-9 15,79 3 1-15,0 5-3 16,6 2-2-16,4 3 2 16,2-1 0-16,0 4-2 0,20-4 0 15,8 1 0 1,8-4 0-16,6-7 0 0,10-7-1 15,0-4 0-15,1-5-1 16,-1 0 1-16,-5-14 0 16,-6-9 0-16,-10-4 0 15,-12-4 1-15,-13-2 0 16,-6-1-1-16,-10-3 1 16,-17 1-1-16,-10 2 1 15,-1 7-1-15,3 8 0 16,6 7 0-16,9 10-1 15,7 2-8-15,6 5-10 16,5 11-33-16,2 2-32 16,0-2-338-16</inkml:trace>
  <inkml:trace contextRef="#ctx0" brushRef="#br0" timeOffset="318251.4903">16293 14140 1621 0,'0'0'299'0,"0"0"-276"15,0 0-3-15,0 0-3 16,0 0-4-16,0 0-8 15,-24-18-5-15,24 39-1 16,0 11 1-16,5 7 0 16,3 2 2-16,3 0-2 15,-1 0 0-15,-1-3 0 16,-4-3 0-16,-1-4 1 16,-4-6-1-16,0-5 0 15,0-6-1-15,0-5-2 16,0-4-1-16,0-2-4 15,0-1-6-15,0-2-6 16,0 0-21-16,0 0-61 16</inkml:trace>
  <inkml:trace contextRef="#ctx0" brushRef="#br0" timeOffset="319069.3533">16791 14183 1747 0,'0'0'67'0,"0"0"-42"15,0 0 1-15,0 0 3 16,0 0-12-16,-81-23 2 15,72 36-12-15,-2 11-5 16,5 4 0-16,1 2 1 16,5 5 3-16,0-3-3 15,19-2-1-15,11-2-1 16,8-5-1-16,13-6 1 16,4-6-1-16,-1-6 0 15,-1-5 0-15,-8 0 0 16,-9-14-1-16,-6-5 0 15,-10-8 1-15,-9-2 1 16,-11-2 0-16,0-2 0 16,-17-1 0-16,-17 1-1 15,-12 7 1-15,1 4 0 16,2 10-2-16,12 10 1 0,12 2-11 16,15 3-60-16,4 11-440 15</inkml:trace>
  <inkml:trace contextRef="#ctx0" brushRef="#br0" timeOffset="319586.9262">17552 14126 1870 0,'0'0'34'16,"0"0"3"-16,0 0-13 15,0 0-7-15,0 0-9 16,0 0-3-16,-8-1-5 15,8 19-1-15,0 9 1 16,0 7 0-16,5 3 1 16,1 2-1-16,0-1 0 15,0 1 1-15,1-5-1 16,3-3 0-16,1-3-4 16,0-8-9-16,-1-4-3 15,0-7-4-15,-1-4-34 0,3-5-60 16</inkml:trace>
  <inkml:trace contextRef="#ctx0" brushRef="#br0" timeOffset="319918.4249">18141 14079 1834 0,'0'0'50'0,"0"0"-21"15,0 0-11-15,0 0-10 16,0 0-4-16,0 86 9 15,0-37-8-15,0 3-3 16,0-2-1-16,0-2-1 16,0 1 0-16,3-3-1 15,12 0-16-15,7-8-38 16,14-9-119-16</inkml:trace>
  <inkml:trace contextRef="#ctx0" brushRef="#br0" timeOffset="321945.2914">737 16151 1710 0,'0'0'34'15,"0"0"-13"-15,0 0 13 16,0 0-6-16,0 0-5 16,0 0-10-16,0 0-2 15,-52 20-5-15,40-20 0 16,0 0 5-16,3-1-2 0,0-9-3 16,2-2 1-16,7 0-3 15,0 2 0-15,0 0 0 16,0 3 0-16,7 2-3 15,5 0 2-15,4 5-2 16,1 0 0-16,4 2 1 16,-2 15 0-16,4 3-1 15,-4 9-1-15,-4 0 1 16,-2 2 0-16,-5 2-1 16,-8 0 0-16,0-2 1 15,0 1-1-15,-21-1-1 16,-9 1 1-16,-10-6 0 0,-9-1-1 15,-2-11-3 1,0-7 1-16,8-7 2 0,6-4 1 16,11-13 0-16,10-1 1 15,11-1 0-15,5 2-1 16,0 0 0-16,14-2 0 16,7 4 0-16,7 3 0 15,-1 5 0-15,-2 5 1 16,-1 2-1-16,0 0 1 15,-3 3-1-15,-2 15 1 16,2 4 1-16,0 5 0 16,-2 0 0-16,-2-1-2 15,-1-2 0-15,-1-4 0 16,-2-6 0-16,-2-4-3 0,-2-5-23 16,3-5-38-16,-3 0-54 15</inkml:trace>
  <inkml:trace contextRef="#ctx0" brushRef="#br0" timeOffset="322478.4998">1070 15738 1792 0,'0'0'33'0,"0"0"-30"15,0 0 1-15,0 0-4 16,-16 83 0-16,16-63-18 0,11-2-167 15</inkml:trace>
  <inkml:trace contextRef="#ctx0" brushRef="#br0" timeOffset="323078.8036">1589 16136 1776 0,'0'0'29'0,"0"0"-9"16,0 0 14-16,-106-18-12 15,79 18-7-15,6 0-12 16,2 0 0-16,9 0-1 0,5 0-2 15,3 6 0-15,2 6 0 16,0 2-2 0,6 1-1-16,8 2 1 0,5 3 1 15,3-2 1-15,3 2 0 16,3-3 0-16,0-1 0 16,-1-1 0-16,3 0 0 15,-8 1 0-15,2-2 0 16,-9 0 0-16,-2 0-1 15,-8 0-10-15,-5-1-12 16,0 1 4-16,-9 0 4 16,-14-2 12-16,-8-4 0 15,-3-1 3-15,-8-2 0 16,-1-5 0-16,3 0 0 16,10 0 1-16,18-3 0 0,12-6-1 15,7-8-97-15</inkml:trace>
  <inkml:trace contextRef="#ctx0" brushRef="#br0" timeOffset="323797.2283">2785 15841 1801 0,'0'0'34'15,"0"0"-13"-15,0 0 12 16,0 0-10-16,-104-8-4 0,80 11-9 16,0 6-4-16,6 3-3 15,3 3-1-15,3 4-2 16,4 1 0-16,8 3 1 15,0 1 0-15,0-1-1 16,14-1-1-16,7-2-2 16,3-5-10-16,3-7-12 15,3-3 4-15,-2-5 0 16,-1 0 7-16,-2 0 8 16,-6-3 6-16,-7-2 0 15,-1-1 5-15,2 0 13 16,-3 2 1-16,4 0-6 0,-2 1-6 15,5 2-5-15,5 1-2 16,2 0 0-16,1 0 0 16,6 4 0-16,1 0 0 15,-1-2 0-15,0-2-6 16,-2 0-5-16,-5-6-3 16,-2-8-3-16,-7-3 5 15,-6-2 10-15,-9 0 2 16,0 1 15-16,-20 1 0 15,-15 1-9-15,-7 1-3 16,-4 4 1-16,4 0 3 16,10 6-5-16,13 5-2 15,12 0 0-15,7 2-15 16,0 14-30-16,0 1-70 16</inkml:trace>
  <inkml:trace contextRef="#ctx0" brushRef="#br0" timeOffset="324393.2312">3507 15894 1882 0,'0'0'28'0,"0"0"-21"0,0 0 9 15,0 0-10-15,0 0-6 16,0 0 0-16,3 31 0 16,13-9 0-16,-1 0 0 15,3 1 0-15,-3-3-19 16,3-1-13-16,-3-6-26 16,1-8-46-16,-5-5-131 15,-2-1 235-15,-2-16 114 16,1-2 17-16,-2-5-64 15,0 2-19-15,2 3-15 16,-3 2-5-16,1 6-3 16,-3 5-11-16,-3 4-8 15,0 2-2-15,6 0-4 16,1 0-1-16,3 9 1 0,4 7 0 16,-2-1 0-16,5 0 0 15,-3-2-1-15,-1-2-6 16,6-1-5-16,-1-10-6 15,4 0 0-15,3 0 9 16,-1-14 8-16,-3-3 1 16,-3-7 0-16,-6 4 7 15,-2 3 7-15,-1 3 9 16,-4 6-8-16,1 2-8 16,-3 5-2-16,1 1-3 15,1 0-2-15,5 2-2 16,1 13 2-16,2 6 0 0,-2 2-1 15,2 3 0-15,-1 1-8 16,9 3-21-16,5-7 1 16,6-5-69-16</inkml:trace>
  <inkml:trace contextRef="#ctx0" brushRef="#br0" timeOffset="324645.3339">4357 15913 1881 0,'0'0'53'16,"0"0"-34"-16,0 0 0 16,0 0 3-16,0 0-11 15,0 0-11-15,-4-5-1 16,4 34 1-16,0 15 0 16,0 2 1-16,3 5-1 0,3-1 0 15,1-6 0-15,0 0 0 16,-2-3-2-16,1-5-8 15,-3-5-3-15,-1-9 4 16,-2-7-16-16,0-10-26 16,0-5-15-16,-5-8-42 15</inkml:trace>
  <inkml:trace contextRef="#ctx0" brushRef="#br0" timeOffset="324885.2259">4329 15877 1802 0,'0'0'36'15,"0"0"-7"-15,36-86 3 16,-23 64 8-16,1 4-20 16,-1 5-6-16,3 10-8 15,1 3-4-15,4 0-2 16,1 19 1-16,0 5-1 16,-2 5 0-16,-5 1 0 15,-6-1 0-15,-5 1 0 16,-4-1 0-16,0-3-6 15,-10-5-5-15,-14-5-6 16,-4-9-18-16,-4-7-19 16,4-12-101-16</inkml:trace>
  <inkml:trace contextRef="#ctx0" brushRef="#br0" timeOffset="325104.4293">4633 15676 1828 0,'0'0'68'16,"0"0"-65"-16,0 0 20 16,0 0 3-16,0 73-7 15,8-44-8-15,3 4-4 16,0 3-1-16,5-3-2 16,-2 4-3-16,-2-2-1 15,4-1-1-15,-4 0-2 16,3-3-16-16,-1-7-29 0,3-12-144 15</inkml:trace>
  <inkml:trace contextRef="#ctx0" brushRef="#br0" timeOffset="325553.3403">5036 15913 1851 0,'0'0'50'0,"0"0"-30"0,0 0-2 15,0 0-11-15,0 0 0 16,0 0-7-16,10-55 0 15,-2 47 0-15,-2 2-2 16,-3 0 1-16,-3-1-1 16,0 0 2-16,0-1-2 15,-11 2 2-15,-5 1 0 16,-1 4 1-16,-2 1-1 16,1 0 3-16,2 0 2 15,2 3-2-15,1 9-2 16,10 0 0-16,3 2 0 0,0 3-1 15,0 0 2-15,16 3-1 16,7 1 1-16,5 0-2 16,2 1 0-16,8-2-1 15,3 0-3-15,1-4-22 16,1-6-41-16,-4-2-163 16</inkml:trace>
  <inkml:trace contextRef="#ctx0" brushRef="#br0" timeOffset="325959.93">5351 16053 1750 0,'0'0'96'15,"0"0"-76"-15,0 0 9 16,-4-84 4-16,4 60-14 0,0 6-10 16,0 4-4-16,4 2 4 15,3 7 1-15,-2 0-3 16,-2 5-3-16,4 0-4 15,5 0 0-15,0 5 0 16,3 5 0-16,-2 3 0 16,0-1 0-16,-2 1 0 15,-2-5-2-15,-4 1-4 16,0-7-2-16,-2-2-2 16,3 0 4-16,2-9 4 15,5-12-3-15,-1-1 0 16,0-1 5-16,0 9 0 0,0 3 3 15,-3 6 2-15,4 4-3 16,-2 1-1-16,2 0-1 16,1 12 0-16,-1 7 0 15,-4 6 0-15,0 3 1 16,-1 0-1-16,-1 3 0 16,0-5 0-16,1-6-4 15,1-5-41-15,3-11-151 16</inkml:trace>
  <inkml:trace contextRef="#ctx0" brushRef="#br0" timeOffset="326415.4813">6081 15920 1904 0,'0'0'32'16,"0"0"-31"-16,0 0-1 15,0 0 0-15,0 0 0 0,88-32 0 16,-71 25 1-1,-2 1-1-15,-6-4-2 0,-6 0-2 16,-3-2 4-16,0-1 0 16,-14-1-1-16,-11 2 1 15,-5 2 0-15,-3 3 9 16,3 4 5-16,5 2-4 16,7 1-4-16,6 0-1 15,6 1-5-15,3 15 0 16,2 4 1-16,1 3 0 15,0 3 1-15,13 4-2 16,11-1 0-16,6 2 0 16,6-1 0-16,4-7-15 0,2-3-9 15,-2-7-34 1,-1-9-67-16</inkml:trace>
  <inkml:trace contextRef="#ctx0" brushRef="#br0" timeOffset="326942.7207">6395 15983 1763 0,'0'0'93'0,"0"0"-49"15,0 0-7-15,0 0-16 16,0 0-4-16,0 0-4 16,0-52-8-16,3 52-5 15,0 0 0-15,7 0-2 16,4 7 0-16,3 5 2 16,0-4 0-16,-2 0-2 15,-5-5-1-15,1 1-2 16,-3-2-2-16,0-1-3 0,0-1 4 15,-4 0 3-15,3 0 3 16,1 0 1-16,0 0 3 16,2 0 1-16,5 0-1 15,0-1-1-15,1 1 0 16,5 0-2-16,-2 0-1 16,5 0 0-16,3 0 0 15,4 0 0-15,7 3 0 16,2-3 0-16,0 0-7 15,-5-3-2-15,-5-11-1 16,-5-7-3-16,-10-5-10 16,-7-5 16-16,-5-2 7 15,-3-7 0-15,0-1 1 16,-1 3 10-16,-9 5 15 16,8 5-10-16,-1 12-1 0,3 8-4 15,0 5-2-15,0 3-3 16,0 0-6-16,0 22-4 15,2 11 3-15,8 7 1 16,-1 6 1-16,-3 0-1 16,0 1 0-16,-4-4 0 15,5 3 0-15,5-6 0 16,7-8-3-16,5-8-8 16,5-16-15-16,0-8-63 15</inkml:trace>
  <inkml:trace contextRef="#ctx0" brushRef="#br0" timeOffset="327062.8337">7197 15850 1878 0,'0'0'31'0,"0"0"-31"16,82-6-1-16,-33 2-9 16,11-5-65-16</inkml:trace>
  <inkml:trace contextRef="#ctx0" brushRef="#br0" timeOffset="328013.8049">8977 15755 1700 0,'0'0'83'0,"0"0"-40"16,0 0-8-16,0 0 3 16,0 0-9-16,0 0-14 15,-26-26-3-15,19 26-3 16,-2 0-1-16,3 0-3 16,-8 0-3-16,7 9-2 0,-1 7 0 15,1 0 1-15,7 1-1 16,0 0 0-16,0-2-1 15,9-3-2-15,9-2-9 16,6-4 2-16,3-6 0 16,-2 0-5-16,-1 0-7 15,-8-10 13-15,-3-3 9 16,-3 0 0-16,-6 2 2 16,-1-1 16-16,0 4 4 15,-1-2-9-15,1 2-3 0,2 1-4 16,2 1-5-1,3-2-1-15,8 3 0 0,1 0 0 16,4-1-1-16,3-3 0 16,1 0-5-16,0-7 0 15,-2-4-5-15,-2-2 2 16,-5-4-3-16,-8-2 6 16,-7-1 6-16,-3-3 0 15,0 6 5-15,0-1 11 16,-9 4-1-16,2 9-4 15,1 2 1-15,2 6 1 16,1 5-2-16,1 1-1 16,-3 0-9-16,-5 19-1 15,-5 10 0-15,0 11 1 16,-1 6-1-16,5 8 1 0,4 6-1 16,2 3 0-16,3 5 0 15,2 0 0-15,0 2-1 16,5-2-3-16,8-3-5 15,2-11-4-15,-4-11-3 16,0-9-5-16,-3-10-23 16,-3-13-82-16</inkml:trace>
  <inkml:trace contextRef="#ctx0" brushRef="#br0" timeOffset="328164.3027">9032 16087 1901 0,'0'0'53'0,"0"0"-39"16,0 0-14-16,110-55 1 16,-29 46 2-16,18 2-3 15,16-2-18-15,10 0-116 16</inkml:trace>
  <inkml:trace contextRef="#ctx0" brushRef="#br0" timeOffset="329183.2359">10572 15629 1556 0,'0'0'145'16,"0"0"-134"-16,0 0 10 15,0 0 11-15,0 0-10 16,0 0-14-16,-4-1-2 16,4 1 7-16,0 0 8 15,0 0 4-15,0 0 0 16,0 0-1-16,0-2 0 15,-2 2-11-15,2-1-3 16,0 1-2-16,0 0-2 16,0 0-1-16,-2 0-3 15,-1 0 0-15,3 0-2 0,-2 8 0 16,1 13 0-16,1 9 5 16,0 4-1-16,0 2 0 15,0 1 0-15,0 2-2 16,0-4-1-16,3 0-1 15,4-5 0-15,-4-5 1 16,-2-5-1-16,1-6 0 16,-1-8-2-16,-1-3-9 15,2-3 2-15,1 0-5 16,2-3-2-16,4-14-31 16,4-9-178-16</inkml:trace>
  <inkml:trace contextRef="#ctx0" brushRef="#br0" timeOffset="329581.1078">10950 15735 1792 0,'0'0'77'15,"0"0"-50"-15,0 0 6 16,0 0-10-16,0 0-14 16,0 0-5-16,-61 37-2 0,59-12 0 15,2 1 0 1,2-1 0-16,19 2-1 0,7-3 0 16,6-3-1-16,5-7 0 15,-1-7-1-15,0-7-6 16,-5 0 3-16,-3-7 0 15,-9-14 3-15,-5-5 1 16,-10-2 0-16,-6-3 0 16,-1-2 1-16,-25 1 0 15,-10 0 0-15,-2 3-1 16,0 8 0-16,10 10 0 16,7 11 0-16,10 0-4 15,4 13-41-15,3 5-70 16</inkml:trace>
  <inkml:trace contextRef="#ctx0" brushRef="#br0" timeOffset="330182.5844">11661 15633 1857 0,'0'0'27'0,"0"0"-14"16,0 0 2-16,0 0 8 16,0 0-19-16,0 0 0 15,-16 48 3-15,15-17-4 16,-1-2 0-16,2 5-1 16,0-1 3-16,0 2-1 15,0-4-3-15,0-2-1 16,2-4 1-16,2-3-1 15,-1-6 0-15,0-4 1 16,0-4-1-16,-3-6 0 16,3-1 0-16,-3-1-2 15,1 0-4-15,4 0-3 16,5-3-22-16,5-13-54 0,2 1-194 16</inkml:trace>
  <inkml:trace contextRef="#ctx0" brushRef="#br0" timeOffset="330601.3318">12067 15707 1859 0,'0'0'34'16,"0"0"-27"-16,0 0 14 15,0 0 4-15,0 0-18 16,0 0-4-16,0 0 0 16,-72 87-1-16,72-61 1 15,9-2-2-15,15-1-1 16,9-3 0-16,3-3 0 15,4-5 0-15,1-9-5 16,-3-3-4-16,-8 0-3 16,-8-8 8-16,-8-7 2 15,-8-4 2-15,-6 1 3 0,0-3 0 16,-24-1-2 0,-9 0 0-16,-2 1-1 0,0 4-1 15,8 6 1-15,14 7-4 16,4 4-39-16,9 0-76 15</inkml:trace>
  <inkml:trace contextRef="#ctx0" brushRef="#br0" timeOffset="330983.0318">12514 15770 1754 0,'0'0'174'16,"0"0"-155"-16,0 0-3 15,0 0 1-15,0 0-8 16,0 0-9-16,-35-4 0 16,25 25 0-16,6 5 0 15,4 5 0-15,0 2 0 16,20 1 0-16,5-4-1 15,9-5-4-15,2-5 0 16,0-11-3-16,-2-9-1 16,1 0 3-16,-5-12 2 15,-7-16 2-15,-6-2 2 16,-13-4 1-16,-4 1 5 0,-6 0 1 16,-21 1-3-1,-10 2-1-15,-3 2-2 0,-1 5-1 16,6 9-2-16,5 3-31 15,6 5-197-15</inkml:trace>
  <inkml:trace contextRef="#ctx0" brushRef="#br0" timeOffset="331502.4341">13143 15758 1840 0,'0'0'39'16,"0"0"-22"-16,0 0 5 15,0 0 4-15,0 0-17 16,0 0-7-16,56-6-2 16,10 9 1-16,13 3-1 15,6 1 0-15,-2-3 1 16,-8-1-1-16,-11-3 0 16,-13 0 0-16,-15 0-1 15,-13 0-3-15,-10 0-1 0,-7 0 2 16,-6 0 0-1,0 0-18-15,0-6-26 0,-8-2-21 16,-7-4-368-16</inkml:trace>
  <inkml:trace contextRef="#ctx0" brushRef="#br0" timeOffset="331831.6803">13608 15593 1799 0,'0'0'56'0,"0"0"-9"15,0 0-6-15,0 0-22 16,0 0-4-16,0 0-7 0,-4-22-3 16,18 22-2-16,7 0-2 15,6 11-1-15,3 8 2 16,4 6-1-16,4 7 0 15,0 3 1-15,4 6-1 16,-5 0-1-16,-10 0 0 16,-15 4 0-16,-12-3 0 15,-10 4 0-15,-29-6 1 16,-12-2-1-16,-9-6 0 16,-4-4-1-16,-2-8-9 15,4-7-20-15,13-9-110 16</inkml:trace>
  <inkml:trace contextRef="#ctx0" brushRef="#br0" timeOffset="334629.2577">18441 15841 1125 0,'0'0'503'0,"0"0"-435"16,0 0-36-16,0 0 5 15,0 0-9-15,0 0-16 16,0 0-4-16,0-3-1 15,0 2-4-15,0 1 3 16,0 0 2-16,0 0 2 16,0 0-2-16,0 0 5 15,0 0 4-15,0 0-3 16,0 0-3-16,0 0 2 16,0 0-5-16,0 0-4 15,0 0-2-15,0 0-2 0,-5 0 0 16,-2 0 0-16,-5 1 0 15,1 5 0-15,-3 3 1 16,2 1 0-16,-3 4 1 16,1 3 0-16,4 0 2 15,-2 2-2-15,7 3-1 16,2 1 0-16,3 2 1 16,0 0-2-16,3-2 1 15,14-1-1-15,4-2 1 16,7-6-1-16,3-5 0 15,6-4 1-15,-2-4-1 16,2-1 0-16,-6 0 0 16,-7-3 0-16,-3-9 1 0,-4-2 0 15,-7-6 1-15,-3-4 4 16,-4-2 0-16,-3-6-1 16,0-4-1-16,-11 1 0 15,-10 5-2-15,-7 6-1 16,2 11-1-16,-2 4-1 15,1 9-1-15,-1 0-12 16,2 2-19-16,7 7-137 16</inkml:trace>
  <inkml:trace contextRef="#ctx0" brushRef="#br0" timeOffset="336340.243">17653 15813 1718 0,'0'0'53'15,"0"0"-15"-15,0 0-4 16,0 0-8-16,0 0-16 15,0 0-4-15,-66 73 1 16,60-51-2-16,3 3 0 16,3 1 1-16,0 1 0 15,0-1-1-15,5 2 3 16,10-3 0-16,4-3-4 16,7-5-1-16,5-1 0 0,3-5-1 15,2-5 1 1,0-3-3-16,-3-3 2 0,-3 0-2 15,-3-2 2-15,-1-10 0 16,-3-5 1-16,-5-5 1 16,-5-3 2-1,-7-5-2-15,-6-2 0 0,0-10-1 16,-19-5-1-16,-14 1-2 16,-9 5 0-16,-4 11-1 15,-1 13-12-15,4 13-15 16,9 4-63-16</inkml:trace>
  <inkml:trace contextRef="#ctx0" brushRef="#br0" timeOffset="337135.2949">17067 15716 1003 0,'0'0'722'16,"0"0"-662"-16,0 0-13 15,0 0-7-15,0 0-10 16,0 0-18-16,-10-9-2 16,8 9-8-16,-1 0-1 0,0 9 3 15,0 7 5 1,-1 1-3-16,2 3-2 0,-1 1 0 15,3 5 1-15,0 5-2 16,0 2-1-16,0 1 2 16,0 3-2-16,3-2 0 15,4-4-2-15,0 0 1 16,-1-4-1-16,-1-7 0 16,-3-4 0-16,-2-7 1 15,0-3-1-15,0-3 1 16,0-1-1-16,0-2 0 15,0 0-1-15,3 0-6 16,1 0-11-16,4 0-41 0,2-11-179 16</inkml:trace>
  <inkml:trace contextRef="#ctx0" brushRef="#br0" timeOffset="338607.2076">16403 15731 1098 0,'0'0'503'0,"0"0"-487"16,0 0 7-16,0 0 22 15,0 0-13-15,0 0-4 16,-3 0-2-16,3 0 4 16,0 0-10-16,0 0 0 15,0 0-6-15,0 0-5 16,0 0 4-16,0 0-3 15,0 0 0-15,0 0-5 16,0 0-2-16,0 0-1 16,0 0-1-16,0 0 1 0,0 0 0 15,0 0 0-15,0 0-1 16,0 0 1-16,-1 0 1 16,1 0 7-16,0 0-4 15,0 0-3-15,0 0 1 16,0 0-1-16,0 0-1 15,0 0-1-15,0 0 0 16,0 0-1-16,0 0-1 16,-2 4 0-16,0 9 1 15,2 5 0-15,-4 9 0 16,4 7 0-16,0 4 0 16,0 3 0-16,0 0 0 0,0-2 0 15,0 0 0 1,0-6 0-16,3-4 0 0,0-4 0 15,-3-8 0-15,2-3 0 16,-2-6 0-16,0-2 0 16,0-1 0-16,0-5 1 15,0 0-1-15,0 0 1 16,0 0-1-16,0 0 0 16,0 0 0-16,0 0 2 15,1 0-2-15,2 0-1 16,2 0-13-16,4 0-44 15,4-2-265-15</inkml:trace>
  <inkml:trace contextRef="#ctx0" brushRef="#br0" timeOffset="339549.9457">15656 15755 1772 0,'0'0'51'0,"0"0"-23"16,0 0 0-16,0 0-9 16,0 0-10-16,0 0 2 15,-30 31-6-15,20-6 7 16,-5 5-5-16,7 4-1 15,2 4-1-15,5-1-2 16,1-1-1-16,0-3-1 16,13-3 1-16,11-3-1 15,7-5 0-15,8-7 0 0,6-5-1 16,0-4 0-16,-1-6 0 16,-6 0 1-16,-4-5-1 15,-4-13 0-15,-6-6 1 16,-4-5 0-16,-7-7-1 15,-9-2 0-15,-4-7 2 16,-4-2-2-16,-23-2-1 16,-9 6 1-16,-5 13-1 15,-2 11-4-15,5 14-15 16,2 5-44-16,3 0-284 16</inkml:trace>
  <inkml:trace contextRef="#ctx0" brushRef="#br0" timeOffset="341060.7235">1856 17634 1880 0,'0'0'61'0,"0"0"-45"15,0 0-4-15,0 0 11 16,0 0-1-16,0 0-6 16,0 0-8-16,-6-3-7 15,6-7-1-15,0 1-5 16,0-5-19-16,0-6-15 16,0-10-86-16</inkml:trace>
  <inkml:trace contextRef="#ctx0" brushRef="#br0" timeOffset="341257.413">2109 17180 1863 0,'0'0'40'15,"0"0"-26"-15,0 0-1 16,0 0-11-16,0 0-2 15,0 0 0-15,3-11-29 16,12 35-11-16,2 0-115 16</inkml:trace>
  <inkml:trace contextRef="#ctx0" brushRef="#br0" timeOffset="341450.21">2375 17564 1863 0,'0'0'72'16,"0"0"-53"-16,0 0-4 15,0 0-1-15,0 0-7 16,0 0-4-16,-7 0-3 16,7 0-13-16,0-6-36 15,8-4-529-15</inkml:trace>
  <inkml:trace contextRef="#ctx0" brushRef="#br0" timeOffset="342199.3033">3944 17634 1783 0,'0'0'18'16,"0"0"-9"-16,0 0 18 0,0 0-1 16,0 0-1-16,0 0-5 15,-1 11 1-15,1-11-7 16,0 0-1-16,0 0-2 16,-2-5-1-16,1-11-1 15,-2-6-7-15,0-10-2 16,1-6-1-16,2-5 0 15,0-2-2-15,0 4 0 16,8 3 3-16,3 9-1 16,0 7 1-16,1 7 0 15,-2 3 0-15,1 3 1 0,-4 4 0 16,2 0 1 0,0 5-1-16,0 0 0 0,3 0-1 15,1 0 0 1,5 12 0-16,-4 10 0 0,3 4-1 15,-4 4 2-15,3 3-2 16,-6-1 1-16,-2-1 0 16,4-2 0-16,-5 0 0 15,-2-2 0-15,-2-4-5 16,-3 0-8-16,0-4-5 16,0-6-27-16,0-4-37 15,-3-6-304-15</inkml:trace>
  <inkml:trace contextRef="#ctx0" brushRef="#br0" timeOffset="342731.3699">3959 17529 1848 0,'0'0'18'0,"0"0"-6"15,0 0-9-15,0 0 1 16,0 0-4-16,95-60 0 15,-54 57-10-15,1 1-27 16,1 2-3-16,-7 0-32 16,-5 0-53-16,-6 0 118 0,-10 5 7 15,-6-5 78 1,-9 1-14-16,0 1 0 0,0-2-16 16,0 1-12-16,0-1-16 15,0 3-6-15,0 2-8 16,3 3 6-16,0 5-2 15,2 0-7-15,2 1-2 16,-1 1 0-16,1 0-1 16,-1-1 0-16,2-3 0 15,-1-3-5-15,4-4-16 16,1-4-14-16,1 0-9 16,4-4-3-16,-3-10 16 15,0-6 31-15,1-2 15 16,-2 1 21-16,0 1-3 15,-5 4 6-15,0 3-7 16,-2 5-6-16,-5 4-12 0,3 2-4 16,-4 2-6-16,3 0-2 15,5 0-2-15,2 2 0 16,5 10-1-16,0 3 1 16,1 2 0-16,-3 0-1 15,-1 0-11-15,2-1-5 16,7-6-25-16,4-3-31 15,7-4-103-15</inkml:trace>
  <inkml:trace contextRef="#ctx0" brushRef="#br0" timeOffset="343189.1069">5045 17389 1802 0,'0'0'44'0,"0"0"-12"16,0 0-7-16,0 0 2 15,0 0-18-15,0 0-6 16,-72-48-3-16,69 48 1 16,0 0-1-16,-1 0 0 15,-1 9-1-15,1 6 1 16,0 3 0-16,4 2-1 0,0-4 1 15,0 1 0 1,0-1 0-16,0-2 0 0,4-1 0 16,2-2 0-16,7 1 0 15,-1-4 1-15,3 1 0 16,-2-4 1-16,-1 0 1 16,-1 0-2-16,-1 0-1 15,-4-3 0-15,-1-1 1 16,-5 1-1-16,0-1 0 15,0 2 0-15,-5 2-3 16,-17 0 2-16,-2 1 1 16,-2-2-2-16,3 1 1 0,5-5 1 15,6 0 0 1,0 0-4-16,9-5-27 0,3-10-40 16,0 1-438-16</inkml:trace>
  <inkml:trace contextRef="#ctx0" brushRef="#br0" timeOffset="344509.3012">5767 17452 1786 0,'0'0'40'15,"0"0"-4"-15,0 0 6 16,0 0-3-16,0 0-21 15,0 0-7-15,0 0-4 16,-5-3-5-16,10 1 0 16,17 2-2-16,16-2 1 15,12 2-1-15,10 0 1 16,1-1-1-16,0 1 0 16,-7-2 0-16,-13 0 0 15,-9-1-2-15,-10 0-4 16,-10 2-2-16,-5 1 0 0,-5 0-2 15,-2 0-9 1,0-3-22-16,0 0-19 0,-6-1-168 16</inkml:trace>
  <inkml:trace contextRef="#ctx0" brushRef="#br0" timeOffset="344883.3745">6034 17244 1744 0,'0'0'65'0,"0"0"-29"15,0 0 4 1,0 0-8-16,0 0-1 0,0 0-19 16,-20-32-1-16,20 32-4 15,0 0-3-15,0 0-1 16,0 0-3-16,2 0 0 15,14 0 0-15,13 7 0 16,4 6 1-16,5 3-1 16,2 4 0-16,-1 0 1 15,5 5-1-15,0-2 0 16,-3 4 1-16,-10-6-2 16,-7 1 1-16,-14 2 0 15,-10 0-1-15,0 1 0 16,-13 2 0-16,-14 3 0 15,-6-2 0-15,-1 0-5 16,1-3-15-16,11-6-37 0,11-10-136 16</inkml:trace>
  <inkml:trace contextRef="#ctx0" brushRef="#br0" timeOffset="345410.2861">7907 17512 1877 0,'0'0'31'16,"0"0"-24"-16,0 0 9 0,0 0-3 16,0 0-6-16,0 0-3 15,106 0 0-15,-51 0-2 16,5 0-1-16,-6 0-1 16,-3 0 1-16,-8 0-1 15,-14 0 0-15,-11 0 1 16,-9 0-1-16,-8 0 0 15,-1 0 1-15,0 0 0 16,0 0 0-16,0 0-1 16,4 0-1-16,0 0-13 0,5 0-62 15,0-3-281 1</inkml:trace>
  <inkml:trace contextRef="#ctx0" brushRef="#br0" timeOffset="346007.2772">9166 16970 1025 0,'0'0'810'15,"0"0"-772"-15,0 0-7 16,0 0-3-16,0 0-11 15,0 0-10-15,-98-16-4 16,62 39 0-16,-6 6 0 16,-7 10 2-16,-2 11 0 15,3 7-3-15,5 1-1 16,10 5 2-16,11 4-2 16,7-1-1-16,15-3 1 15,0-3-1-15,26-7 0 16,14-7 1-16,13-6-1 0,10-4-9 15,9-11-16 1,-1-8-21-16,-4-11-130 0</inkml:trace>
  <inkml:trace contextRef="#ctx0" brushRef="#br0" timeOffset="346938.0224">9385 17287 262 0,'0'0'1543'16,"0"0"-1505"-16,0 0-1 16,0 0-8-16,0 0-1 15,0 0-13-15,-91-17-8 16,76 27-1-16,2 7-4 0,0 5-1 15,4 6 5 1,1-1-3-16,8-1 0 0,0 1-1 16,0-2-1-16,20-2-1 15,10-5 1-15,11-2-1 16,7-6 0-16,3-7 0 16,-4-3 0-16,-5 0-3 15,-9-10 0-15,-9-4 0 16,-11-8 1-16,-8-3 2 15,-5-3 0-15,-8-1 0 16,-22-7 0-16,-10 6-1 16,1 7 0-16,1 8 1 0,8 10 0 15,12 5-1 1,4 0-9-16,8 0-23 0,6 12-34 16,0 2-47-1</inkml:trace>
  <inkml:trace contextRef="#ctx0" brushRef="#br0" timeOffset="347284.3494">9885 17255 1874 0,'0'0'58'0,"0"0"-36"15,0 0-5-15,0 0 0 16,0 0-6-16,0 0-8 16,-3 3-3-16,0 16 0 15,1 11 0-15,1 4 2 16,-1 2-1-16,2 0-1 15,0-4 1-15,0-1-2 16,0-4 0-16,0-4-15 16,5-5-5-16,1-4-8 15,-2-10-37-15,8-4-100 16</inkml:trace>
  <inkml:trace contextRef="#ctx0" brushRef="#br0" timeOffset="347532.3679">10205 17287 1901 0,'0'0'43'0,"0"0"-31"15,0 0 0-15,0 0-4 0,0 0-6 16,0 0-2-16,-7 74 2 15,7-41-2 1,0-4 0-16,0 2 0 0,0-2-1 16,0-3-19-16,11-6-38 15,0-8-176-15</inkml:trace>
  <inkml:trace contextRef="#ctx0" brushRef="#br0" timeOffset="348102.2734">10674 17319 1723 0,'0'0'140'16,"0"0"-108"-16,0 0-11 0,0 0 11 16,0 0-21-16,-83 5-6 15,67 12 0-15,2 5-4 16,9 2 1-16,5 3 0 16,0 1-1-16,15-1 0 15,16-3 0-15,11-2-1 16,9-8 0-16,2-2-2 15,-2-9-7-15,-3-3-3 16,-9 0-1-16,-8-5 2 16,-9-12 6-16,-9-5 5 15,-12-5 3-15,-1-2-2 16,-15-7 1-16,-16 2-1 0,-9 0-1 16,-1 5 3-16,4 9-3 15,4 12 0-15,6 8-2 16,6 0-34-16,9 14-73 15</inkml:trace>
  <inkml:trace contextRef="#ctx0" brushRef="#br0" timeOffset="348925.2502">11341 17302 1748 0,'0'0'53'16,"0"0"-22"-16,0 0 8 16,0 0-10-16,0 0-7 15,0 0-7-15,-77 51-8 16,67-30 0-16,4 2-4 15,5 0-1-15,1 2 0 16,0-1 0-16,9-3 0 16,12-1-1-16,5-1 0 15,6-8-1-15,2-3 0 0,2-5 0 16,0-3 0 0,-5 0 0-16,-2-7 0 0,-7-8 0 15,-6-5 0-15,-5-6 1 16,-8-2 1-16,-3-4 3 15,-5-5-2-15,-18 4-2 16,-7 8 0-16,-5 10 0 16,-2 9-1-16,-1 6-1 15,4 4-2-15,10 16-16 16,11 1-47-16,11-3-780 16</inkml:trace>
  <inkml:trace contextRef="#ctx0" brushRef="#br0" timeOffset="350515.1867">11478 16841 890 0,'0'0'899'0,"0"0"-858"16,0 0-16-16,0 0-10 0,0 0-2 15,0 0 5-15,87 17 8 16,-40 11-14-16,4 6-7 15,0 13 2-15,-1 5-1 16,-1 8-4-16,-5 3-1 16,-8-3-1-16,-8 3 0 15,-7-5 0-15,-9-1 0 16,-9-3 0-16,-3-5 0 16,0-3-2-16,-6-10 0 15,-12-3-1-15,-5-5 0 0,0-6-1 16,2-5-3-1,4-8-5-15,3 1 5 0,5-7 2 16,9-2-9-16,0-1-39 16,0 0-76-16</inkml:trace>
  <inkml:trace contextRef="#ctx0" brushRef="#br0" timeOffset="351294.9496">12559 17599 1700 0,'0'0'70'15,"0"0"-50"1,0 0 19-16,0 0 10 0,0 0-22 16,0 0-10-16,-35-1 0 15,27-10-8-15,2 2-2 16,0-4-1-16,5 2-1 16,1 1 0-16,0 5-1 15,0-3 1-15,0 6-4 16,0 2 1-16,0 0-2 15,3 0 0-15,5 5-2 16,5 14 2-16,0 3 0 16,0 5 0-16,-3 2 0 15,-6 0 1-15,-4 2-2 0,0 1 1 16,-4-3-1-16,-13-1 1 16,-5-6-2-16,-5-4-1 15,-3-3-1-15,-4-6 0 16,-2-9-1-16,0 0 1 15,1-5 0-15,6-14 3 16,5-2 0-16,6 2 1 16,11 3 0-16,5 4 2 15,2 3 1-15,0 2 0 16,5 4-2-16,8-1 0 16,3 4-1-16,5 0 0 15,2 4 1-15,5 10-1 0,2 5 2 16,3 1 0-16,4 4-2 15,-1-2 3-15,3-4-2 16,1-2 0-16,3-7 0 16,-4-1-1-1,0-6 0-15,-1-2-2 0,-4 0-24 16,-4-15-111-16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10:32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 2939 1820 0,'0'0'96'0,"0"0"-77"16,0 0-4-16,0 0 4 15,0 0-4-15,0 0-8 16,0 0-5-16,0 0-1 16,0-2-1-16,0 13 0 15,-1 4 0-15,1-1 2 16,0-2-2-16,0-1 0 16,0-2 0-16,0 0 0 15,0-2 0-15,0-1-1 16,0 0 1-16,3-3 0 0,1 2 0 15,2-2 0-15,3-1 0 16,0-2 0-16,8 0 1 16,-1 0-1-16,2 0 1 15,6-2-1-15,-2-1 0 16,2 0 0-16,-3 3 0 16,3 0 0-16,-6 0 0 15,3 0 0-15,-5 0 1 16,-4 0-1-16,3 6 0 15,-5-1 2-15,1 1-1 16,-1 2 0-16,1-2 0 16,-2 2-1-16,-1 2 0 15,-2 0 0-15,0 2 0 16,-4 0 1-16,-2 2-1 16,0 2 1-16,0 0-1 0,-14 4 0 15,-11-4 0-15,-3 1 1 16,-4-3-1-16,-2-3 0 15,3-4 1-15,5-4-2 16,6-3 1-16,9 0-3 16,2 0-2-16,5-1-6 15,4-11-10-15,0-5-20 16,0-7-63-16</inkml:trace>
  <inkml:trace contextRef="#ctx0" brushRef="#br0" timeOffset="220.9042">619 2928 1872 0,'0'0'57'0,"0"0"-48"15,0 0 10-15,0 0-1 16,0 0-12-16,0 0-6 15,84-71-1-15,-30 52-4 16,2 3-13-16,-2 2-39 16,-11-1-92-16</inkml:trace>
  <inkml:trace contextRef="#ctx0" brushRef="#br0" timeOffset="630.4413">643 2607 1861 0,'0'0'33'0,"-125"33"-15"16,56 2 14-16,1 8-15 16,5 5-2-16,6 8-2 15,14 5-5-15,10 6-4 16,11 9-1-16,14 4-2 0,8-1-1 15,14 2 1-15,28-9-1 16,23-5-1-16,19-13 1 16,26-15 0-16,13-15 0 15,15-20 0-15,1-4-7 16,-11-24-2-16,-12-16-3 16,-20-13 2-16,-17-12 1 15,-22-11 3-15,-28-10 5 16,-29-9 1-16,-22-7 1 15,-47 1 5-15,-33 11 4 16,-26 20-3-16,-4 30 2 16,-5 24-2-16,13 16-1 15,21 21-6-15,27 13-9 0,31 2-33 16,26-10-308 0</inkml:trace>
  <inkml:trace contextRef="#ctx0" brushRef="#br0" timeOffset="7812.404">4781 3070 1757 0,'0'0'184'16,"0"0"-169"-16,0 0 1 16,0 0-1-16,0 0-12 15,0 0-3-15,-18-3-1 16,18 3-21-16,0 2-43 15,0 2-225-15</inkml:trace>
  <inkml:trace contextRef="#ctx0" brushRef="#br0" timeOffset="8322.4131">4964 2847 1877 0,'0'0'42'0,"0"0"-27"0,0 0-3 16,0 0 5-16,0 0-9 15,0 0-6-15,24 0 0 16,18 0-2-16,10 0 0 15,6 0 0-15,-4 0-3 16,-8-3-6-16,-5-2 1 16,-11-2-3-16,-8 0 3 15,-14-3 6-15,-6 1 2 16,-2-1 2-16,0-2 5 16,-10 0-1-16,-7 2 1 15,-1 0 3-15,2 5-3 16,1 1 3-16,6 4 2 15,0 0-6-15,1 0-2 0,1 14-4 16,1 9 1 0,-2 7 1-16,6 7-1 0,2 4-1 15,0 2 1-15,0 1-1 16,0 1 1-16,0-3-2 16,7-3 1-16,-1-2-5 15,-3-7-10-15,0-5-1 16,0-8-2-16,-3-6-10 15,0-8-40-15,1-3-68 16</inkml:trace>
  <inkml:trace contextRef="#ctx0" brushRef="#br0" timeOffset="8511.6393">5057 3043 1857 0,'0'0'46'0,"0"0"-19"16,0 0-12-16,0 0-4 16,0 0-8-16,82-15-3 15,-24 12 0-15,4 3-14 16,4-2-59-16,4-1-144 16</inkml:trace>
  <inkml:trace contextRef="#ctx0" brushRef="#br0" timeOffset="9115.772">5695 2853 1516 0,'0'0'332'16,"0"0"-293"-16,0 0-10 15,0 0-7-15,0 0-12 16,0 0-5-16,-33-15-4 0,23 23-1 16,-2 5 1-16,3 3-1 15,6 0 0-15,1 1 0 16,2-1 0-16,0-2 1 15,0-1-1-15,14-1 0 16,2-2-1-16,-1-2 1 16,3-2 0-16,-5-1 0 15,1-5 0-15,-5 0 1 16,6 0-1-16,-2 0 3 16,1 0 2-16,5-3 1 15,-3 1-1-15,1-1 0 16,-3 3-3-16,2 0 1 15,-3 0-2-15,1 0-1 0,-4 5 1 16,2 6-1-16,-3 2 0 16,-3-1 1-16,3 5-1 15,-7 1 0-15,0 2 0 16,-2 1 0-16,0 1 0 16,0-3 0-16,-13-1-4 15,2 0 1-15,-5-1 0 16,-2-5-2-16,-3-2 4 15,-3-3-2-15,4-4-2 16,2-3 0-16,0 0 1 16,9-8-11-16,3-9-28 15,6-6-39-15,0-2-1434 0</inkml:trace>
  <inkml:trace contextRef="#ctx0" brushRef="#br0" timeOffset="9305.302">5786 2825 1903 0,'0'0'10'0,"84"-19"-10"15,-30 12 0-15,6 6 0 16,3-1-50-16,0 2-197 0</inkml:trace>
  <inkml:trace contextRef="#ctx0" brushRef="#br0" timeOffset="9933.946">3514 2514 1741 0,'0'0'69'16,"0"0"-52"-16,0 0 3 15,-116-1 7-15,71 20-2 16,-7 11 1-16,1 14-14 16,2 10-2-16,2 19-6 15,8 12 3-15,10 9-2 0,14 7-1 16,15-4-2-16,15 0-1 16,39-7 1-16,31-6-2 15,37-9 0-15,29-9-1 16,21-15-22-16,5-22-133 15</inkml:trace>
  <inkml:trace contextRef="#ctx0" brushRef="#br0" timeOffset="10722.2539">6120 2383 1825 0,'0'0'44'0,"0"0"-25"15,0 0-9-15,0 0 6 16,0 0-2-16,0 0-3 15,79 54 2-15,-46-10-9 16,6 12 1-16,-2 10-1 16,3 11 1-16,-3 7-4 15,-2 2 0-15,-7 1-1 0,-7-6 0 16,-9-5 0 0,-12-5-2-16,0-7-5 0,-16-8 1 15,-11-10-1-15,-9-10-2 16,5-7 3-16,4-9 2 15,8-6-9-15,11-5-6 16,4-9-8-16,4 0-20 16,0 0-78-16</inkml:trace>
  <inkml:trace contextRef="#ctx0" brushRef="#br0" timeOffset="11599.2355">7066 2794 1923 0,'0'0'22'15,"0"0"-14"-15,0 0-5 16,0 0 4-16,0 0-2 0,106-22-4 15,-27 22-1 1,7 5 0-16,6 7-8 16,-2-1-37-16,-3-5-175 15</inkml:trace>
  <inkml:trace contextRef="#ctx0" brushRef="#br0" timeOffset="12394.1808">8402 2400 1855 0,'0'0'26'16,"0"0"-21"-16,-100 14 10 15,48 14 15-15,-6 9-14 16,-3 11-9-16,-2 10 0 15,6 8-1-15,8 7-4 16,13 9-1-16,14 1-1 0,19-2 0 16,6-8 1-16,41-9-1 15,24-9-1-15,23-4 1 16,19-9-9-16,16-8-35 16,3-14-60-16</inkml:trace>
  <inkml:trace contextRef="#ctx0" brushRef="#br0" timeOffset="16245.1465">9681 2706 1875 0,'0'0'59'0,"0"0"-47"16,0 0 3-16,0 0-9 16,0 0-6-16,0 0-2 15,-20-15-50-15,20 20-166 16</inkml:trace>
  <inkml:trace contextRef="#ctx0" brushRef="#br0" timeOffset="16814.4072">9989 2509 1839 0,'0'0'62'0,"0"0"-48"0,0 0 6 16,0 0-2-16,0 0-8 15,0 0-4-15,-13-1-6 16,35 1-1-16,16 0 1 15,11 0 0-15,5-3-6 16,1-4-8-16,-9 4-15 16,-10-4 7-16,-11 0 5 15,-13 2 13-15,-9 1 4 16,-3-1 8-16,0-1 23 16,-12-2-17-16,-4 2 3 15,1 2-4-15,-3 2-1 16,3 2-2-16,0 0 1 15,0 0-4-15,2 7-3 0,1 9-2 16,0 9-2 0,-1 6 2-16,5 4-2 0,3 5 0 15,4 2 1-15,1 1-1 16,0 1 0-16,0 1 0 16,0-1-1-16,3-5-6 15,4-3-14-15,1-7-4 16,-3-9-20-16,2-11-47 15,-1-9-1332-15</inkml:trace>
  <inkml:trace contextRef="#ctx0" brushRef="#br0" timeOffset="16987.3613">10028 2740 1827 0,'0'0'71'0,"0"0"-52"15,0 0 5-15,0 0-11 16,0 0-10-16,0 0-3 16,102-21 0-16,-37 15-21 15,0 0-92-15</inkml:trace>
  <inkml:trace contextRef="#ctx0" brushRef="#br0" timeOffset="17586.3711">10614 2559 1851 0,'0'0'30'0,"0"0"-13"16,0 0 11-16,0 0-15 16,0 0-10-16,0 0-2 15,-32 0 0-15,27 12 0 16,3 2-1-16,1 2 0 0,-1 0 0 16,2 1 0-16,0-5 0 15,0-3 0-15,0-1-2 16,2-1 0-16,9-4 1 15,2-3-1-15,5 0 2 16,0 0 0-16,0 0-1 16,-4-2 1-16,-4 1 0 15,-1-1 0-15,-2 2 0 16,0 0 0-16,1 0 0 16,1 0 1-16,3 2-1 15,0 5 0-15,1 3 2 16,2 0-1-16,0 6-1 15,-2 0 1-15,1 1 0 0,-4 0 1 16,-1 0-1 0,-4-1-1-16,-5 1 1 0,0 0-1 15,0 2 1-15,-18-2-1 16,-6-2 2-16,-6-4-2 16,0-3 0-16,0-3 1 15,5-2 0-15,1-3-1 16,8 0 0-16,3 0 0 15,5 0-1-15,8-1-16 16,0-9-49-16,8-2-311 16</inkml:trace>
  <inkml:trace contextRef="#ctx0" brushRef="#br0" timeOffset="17848.7316">10701 2522 1829 0,'0'0'40'0,"0"0"-39"15,0 0-1-15,106 3 3 16,-55 2-3-16,2-1-4 16,1-3-96-16</inkml:trace>
  <inkml:trace contextRef="#ctx0" brushRef="#br0" timeOffset="18245.9214">10867 2143 1736 0,'0'0'127'0,"0"0"-89"16,0 0-2-16,0 0-18 15,0 0-10-15,0 0-5 16,80 12 5-16,-25 15 0 16,3 10 1-16,0 8-2 15,-7 12-3-15,-6 11-3 16,-11 10-1-16,-8 6 1 0,-6 0-1 15,-8 2 0 1,-10-5-4-16,-2-6-11 0,-24-10 0 16,-13-13-3-16,-12-9-6 15,-5-11-31-15,0-12-220 16</inkml:trace>
  <inkml:trace contextRef="#ctx0" brushRef="#br0" timeOffset="19977.901">13617 2677 1859 0,'0'0'35'0,"0"0"-4"16,0 0-6-16,0 0-12 15,0 0-9-15,0 0-4 16,-15 37 1-16,15-7 3 15,0 3-2-15,7-1-2 16,16-2 0-16,4-3 1 16,7-8 0-16,3-6-1 15,1-6 0-15,-3-7-4 0,-6-3 2 16,-5-16-1 0,-11-7 3-16,-3-4 1 0,-10-1 0 15,0-3 0-15,0 1-1 16,-4 6 0-16,-2 5 2 15,1 7-2-15,3 8-1 16,2 4 0-16,0 3-20 16,0 0-48-16,6 0-73 15</inkml:trace>
  <inkml:trace contextRef="#ctx0" brushRef="#br0" timeOffset="20495.5649">14276 2617 1779 0,'0'0'36'15,"0"0"-14"-15,0 0 1 16,0 0 2-16,-88-25-10 15,72 25-8-15,4 0-6 16,0 7-1-16,3 3 0 16,5 1 0-16,4 3 0 0,-2-2-1 15,2 5 0 1,0-3 0-16,0 1 1 0,9-1 0 16,0 1-1-16,0-4 1 15,1 0 0-15,4-2 0 16,-2 2 0-16,2-2 0 15,2 1 0-15,-2 1 0 16,0-4 0-16,-2 3 0 16,3-1 0-16,-3-1 0 15,-2 0 1-15,-3-1-1 16,-4 0-1-16,-3 1 0 16,0 4-8-16,-9 2 2 15,-16 1 6-15,-9-1 1 16,-6-2 0-16,5-10-1 0,0-2-2 15,5 0 2-15,7-9 1 16,10-3 0-16,13-4 0 16,0 2-15-16,19 2-38 15,11-2-42-15,3 1-943 16</inkml:trace>
  <inkml:trace contextRef="#ctx0" brushRef="#br0" timeOffset="20720.9159">14543 2705 1876 0,'0'0'26'15,"0"0"-26"-15,0 0 0 16,0 0 18-16,0 0-8 15,0 0-7-15,-7 74-2 16,7-57-1-16,4-4-37 16,5-7-118-16</inkml:trace>
  <inkml:trace contextRef="#ctx0" brushRef="#br0" timeOffset="20885.9398">14577 2522 1810 0,'0'0'61'16,"0"0"-59"-16,0 0-1 15,0 0-1-15,0 0-2 16,0 0-40-16,-10 15-40 16</inkml:trace>
  <inkml:trace contextRef="#ctx0" brushRef="#br0" timeOffset="21313.9504">14764 2675 1856 0,'0'0'37'0,"0"0"-22"15,0 0 12-15,0 0-17 16,0 0-4-16,0 0-1 15,-30 77-3-15,30-53-1 16,0-1 0-16,0 0-1 16,3-6 0-16,6-1-4 15,3-7-15-15,-2-7-28 16,3-2-10-16,1-4 7 16,-2-16 10-16,3-3 40 15,-3-3 32-15,1 2 7 16,-2 1-5-16,1 6-8 0,-3 6-1 15,-3 3 3-15,-3 7-13 16,-2 1-7-16,4 0-7 16,-1 0-1-16,6 12 0 15,0 5 0-15,-3 2 0 16,1 4 0-16,0-3 0 16,0 3 0-16,7-4-7 15,6 1-8-15,9-5-17 16,4-7-17-16,6-5-50 15,0-3-1293-15</inkml:trace>
  <inkml:trace contextRef="#ctx0" brushRef="#br0" timeOffset="21829.888">15334 2735 1820 0,'0'0'45'0,"0"0"-17"15,0 0 4-15,0 0-6 16,0 0-14-16,-95-36-3 15,82 41-7-15,0 14 0 16,3 7-1-16,4 4 0 16,6-3 0-16,0 3-1 15,9-3 0-15,11-5 0 16,3-5-2-16,-3-5-12 16,0-7 1-16,-4-5 2 15,-4 0 5-15,-4 0 6 0,-3-5 4 16,-1-4 13-16,-4-4-1 15,0 2-4-15,0 3 7 16,0 4-6-16,0 1 0 16,0 3-4-1,0 0-7-15,0 4-2 0,0 20-4 16,0 13 4-16,1 7 0 16,-1 11 1-16,5 5-1 15,4 6 0-15,5 7 0 16,5-3 0-16,0-2 0 15,-10-10-4-15,-3-10 0 16,-6-11 0-16,0-13 2 16,-9-13 0-16,-13-11 1 15,-11-6 0-15,-9-24 0 16,-9-9-3-16,2-9 1 0,10-7 3 16,20 0 0-16,19-5 0 15,4 1 0-15,30 7 0 16,6 7-1-16,4 9-7 15,-4 4-13-15,-4 4-18 16,-4-2-190-16</inkml:trace>
  <inkml:trace contextRef="#ctx0" brushRef="#br0" timeOffset="24794.3611">17338 2617 1569 0,'0'0'189'0,"0"0"-172"15,0 0 9-15,0 0 15 0,0 0-10 16,0 0-10-16,0 0-2 16,0 0 3-16,0 0-10 15,-7-3-9-15,3-6 0 16,1-1 2-16,1 3 1 15,2 0-4-15,0 2-1 16,0 2 0-16,0 3 2 16,0 0-1-16,0 0-2 15,0 0-1-15,3 11 1 16,10 8 0-16,-1 5 0 16,-1 2 0-16,-1 3 0 15,-5 2 0-15,-5 2 0 16,0 0 0-16,0-3 0 0,-21 0-3 15,-7-3 0 1,-11-4 1-16,-5-4-1 0,-3-8 1 16,-3-8 1-1,7-3 0-15,6-3 0 0,12-14 1 16,8 3 1-16,13 0 0 16,4 3-1-16,0 1 2 15,13-1-1-15,10 4 1 16,7 2-2-16,6-2 1 15,-1 6 0-15,2 1 1 16,-4 0 1-16,-5 0-3 16,-4 10 1-16,-4 7-1 0,-2 4 0 15,-6 0 0 1,-2 0 0-16,-2-2 0 0,0 0-2 16,-2-5-6-16,2-3-14 15,-1-9-49-15,2-2-78 16</inkml:trace>
  <inkml:trace contextRef="#ctx0" brushRef="#br0" timeOffset="25019.0919">17522 2351 1879 0,'0'0'62'0,"0"0"-52"16,0 0-10-16,0 0-1 15,0 0-1-15,7 79 2 16,13-37 0-16,0 0-54 16,0-2-229-16</inkml:trace>
  <inkml:trace contextRef="#ctx0" brushRef="#br0" timeOffset="25508.8338">17947 2638 1742 0,'0'0'73'16,"0"0"-66"-16,0 0 20 15,0 0-1-15,-85-9-16 16,70 9-7-16,5 0-1 16,2 0-2-16,3 2 0 15,0 8 0-15,5 2 0 16,0 0 0-16,0 3 0 0,7-1 0 15,2 1 0 1,0 0 0-16,1 1 0 0,1-1 0 16,1 1 3-16,3 1 7 15,0-3 5-15,3 0-3 16,-3 0-6-16,4-2-3 16,-4 1-2-16,-3-4 0 15,-5 0-1-15,-2-1 0 16,-5 2 0-16,0 4 2 15,-5-2-1-15,-14 5 0 16,-15-3 0-16,-1-2 0 16,-5-2 0-16,1-5-1 15,8-5-3-15,11 0-17 16,19 0-16-16,1-7-136 0</inkml:trace>
  <inkml:trace contextRef="#ctx0" brushRef="#br0" timeOffset="26353.9205">19207 2544 1847 0,'0'0'30'0,"0"0"-2"15,0 0 4-15,-79-7-16 16,52 7-6-16,1 11-2 16,2 8-4-16,0 4-2 15,4 4-1-15,6 2 0 16,2 2 0-16,3 4 0 16,9-1-1-16,0-4 1 15,10-1-2-15,15-7 1 16,7-5-3-16,0-6-9 15,6-9-1-15,-4-2-3 16,-4 0-8-16,-6-7 8 0,-10-4 14 16,-4-3 2-16,-6 2 6 15,-3 2 18-15,1 3-5 16,-2 5-7-16,2 1-3 16,-1-1-5-16,3 2-2 15,6 0-2-15,6 0-1 16,8 7 0-16,3 1 1 15,1 2-1-15,-1-1 1 16,2-2-3-16,-4-3-2 16,0-4-2-16,-1 0-5 0,-3 0-8 15,-6-11 1 1,-6-5 6-16,-6 0 9 0,-3-3 4 16,-6-3 0-16,-21 3 5 15,-6-1-2-15,-6 3-1 16,2 5 2-16,7 5 0 15,10 3-1-15,10 4-3 16,6 0-2-16,4 14-22 16,0 9-31-16,0 5-108 15</inkml:trace>
  <inkml:trace contextRef="#ctx0" brushRef="#br0" timeOffset="26962.3176">19774 2697 1849 0,'0'0'59'15,"0"0"-32"-15,0 0-7 16,0 0-11-16,0 0-9 15,0 0 0-15,-1 21 0 16,15-1 0-16,6-1 0 16,-2-4 0-16,-2-2 0 15,-1-4-7-15,-3-5-6 0,0-4-5 16,3 0-4 0,-3-2 7-16,3-13 8 0,-2 3 7 15,-1-2 0-15,-1-1 4 16,-5 4 8-16,-2 3 1 15,-1 3 9-15,-1 3-7 16,-2 2-8-16,0 0-6 16,5 0-1-16,0 7-2 15,2 4 1-15,1 3 1 16,-2-1 0-16,3-3-1 16,-2-2-3-16,1-4 1 15,7-3-1-15,0-1-3 16,4 0-4-16,2-5 4 15,-3-9 6-15,0-5 0 16,-3-1 1-16,-2 2 0 0,-1 1 3 16,-4 5 11-16,-4 5 0 15,-1 2-3-15,-3 5-3 16,1 0-4-16,5 0-4 16,2 12-2-16,2 7 2 15,0 4 0-15,0 2 0 16,-1 0-2-16,7-1-6 15,5-4-7-15,9-3-14 16,7-8-39-16,2-9-103 16</inkml:trace>
  <inkml:trace contextRef="#ctx0" brushRef="#br0" timeOffset="27177.7998">20544 2757 1667 0,'0'0'232'0,"0"0"-197"16,0 0-15-16,0 0-1 15,0 0-6-15,0 0-11 16,-11 10-2-16,11 21-1 16,0 10 1-16,0 3 1 15,0 2 0-15,0 0-1 16,0 2 0-16,3-4-1 16,5-2-7-16,1-6 4 15,-2-6-16-15,1-10-21 16,-4-13-25-16,1-7-125 15</inkml:trace>
  <inkml:trace contextRef="#ctx0" brushRef="#br0" timeOffset="27477.4661">20569 2709 1570 0,'0'0'273'0,"0"0"-254"16,-9-78 15-16,9 64 6 15,0 7-21-15,0 4-4 16,0 3-8-16,3 0-6 16,14 7-1-16,13 10 0 15,5 6 0-15,-2 3 0 16,-5 4 0-16,-7 0 0 16,-4-1 0-16,-10-2 0 0,-5-4-1 15,-2-3-2-15,0-4-3 16,-14-5 0-16,-5-7 2 15,-3-4 1-15,0 0 1 16,0-15-9-16,4-10-25 16,12-11-27-16,6-6-298 15</inkml:trace>
  <inkml:trace contextRef="#ctx0" brushRef="#br0" timeOffset="27707.9509">20861 2503 1879 0,'0'0'63'0,"0"0"-57"16,0 0 4-16,0 0 5 15,0 0-11-15,0 0 4 16,14 87 4-16,-1-43-4 16,1 6-4-16,2-2-2 15,-2 1-2-15,-4-5 0 16,-3-7-3-16,-2-5-15 15,-4-9-7-15,-1-9-30 16,0-11-136-16</inkml:trace>
  <inkml:trace contextRef="#ctx0" brushRef="#br0" timeOffset="28086.031">21167 2752 1788 0,'0'0'106'16,"0"0"-93"-16,0 0-8 15,0 0 13-15,0 0-6 16,0 0-2-16,61 0-7 16,-35 0-2-16,-2-5-1 15,-3-7-1-15,-8 1 1 16,-7-3 0-16,-6-2 0 15,0-1 0-15,-15 0 0 0,-15 1 0 16,-7 2 1-16,-3 5-1 16,1 5 0-16,9 4 1 15,11 0 2-15,5 14-2 16,7 12-1-16,3 8 0 16,4 4 0-16,0 2 2 15,13 0-2-15,12-5 1 16,7-4-1-16,6-6 0 15,2-8-1-15,2-6-15 16,3-10-38-16,1-1-93 16</inkml:trace>
  <inkml:trace contextRef="#ctx0" brushRef="#br0" timeOffset="28792.4606">21653 2813 1760 0,'0'0'37'0,"0"0"-26"15,0 0 38-15,0 0-2 16,0 0-10-16,0 0-25 16,-10-28-10-16,10 10 0 15,0-3-1-15,0 2-1 16,7 4 0-16,-2 5 1 0,-2 5 2 16,-3 4 4-16,2 1-5 15,2 0-2-15,5 13-2 16,6 7 2-16,3 3 0 15,3 1 0-15,-3-4 0 16,2-3 0-16,0-5 0 16,-1-4 0-16,-1-5-3 15,-4-3-4-15,2 0 1 16,-2-11-1-16,2-8-2 16,-2-2-4-16,-1 0 7 15,-3 4 6-15,-1 2 10 16,-3 4 4-16,-1 2-4 15,1 4-2-15,1 5 0 0,0 0-6 16,7 0-2 0,4 12 0-16,-3 4-1 0,2 4 1 15,-4-1 0-15,0 1 0 16,-3-1 0-16,2-5-8 16,0 1-6-16,3-5-15 15,4-7-56-15,5-3-1049 16</inkml:trace>
  <inkml:trace contextRef="#ctx0" brushRef="#br0" timeOffset="29195.9481">22390 2752 1849 0,'0'0'59'0,"0"0"-44"15,0 0 1-15,0 0-5 16,0 0-6-16,0 0-4 16,88-3-1-16,-61-2 0 15,-3-1 0-15,-6-6-3 16,-6-1-4-16,-5-1-1 16,-7-1 2-16,0-2 2 15,-7-2-1-15,-14 2 5 16,-9 0 5-16,-3 5 4 0,-1 2-1 15,1 6 1 1,8 3-2-16,3 1-3 0,2 5-2 16,8 15-2-16,3 8 3 15,6 5-2-15,3 4 0 16,0 2 1-16,14-2-1 16,8-3-1-16,5-7 0 15,3-5 0-15,1-8-10 16,9-8-10-16,12-6-22 15,7 0 5-15,2-15-65 16</inkml:trace>
  <inkml:trace contextRef="#ctx0" brushRef="#br0" timeOffset="29729.0103">22842 2718 1694 0,'0'0'166'16,"0"0"-126"-16,0 0-21 15,0 0-4-15,0 0-8 16,0 0 0-16,-3 34 1 15,2-10-5-15,1-4-2 16,0 2 0-16,0-7-1 16,7-2 0-16,6-3 0 15,7-7 0-15,7-3-1 16,1 0-1-16,2-15-4 16,-8-6 2-16,-3-2 3 15,-5 2 1-15,-5 1 5 16,0 4 2-16,-1 5 6 15,-5 5-5-15,0 1 5 0,-2 5-2 16,1 0-8 0,4 0-3-16,3 5 0 0,4 9-1 15,5 1 1-15,3 1 0 16,6-1 0-16,7-1 0 16,10-5-1-16,2-5-3 15,1-4-7-15,-7-3 1 16,-6-16 2-16,-6-8-2 15,-9-4 5-15,-9-6 0 16,-5 1 5-16,-5 2 0 16,0 6 3-16,0 8 4 15,-2 7 6-15,-2 7-5 16,2 6 0-16,1 0-5 16,-2 0-3-16,1 22-5 15,-1 9 5-15,1 8 0 0,2 2 0 16,0 2 0-16,0-4 0 15,0 0 0-15,14-10-4 16,16-1-4-16,12-10-6 16,6-12-31-16,-5-6-133 15</inkml:trace>
  <inkml:trace contextRef="#ctx0" brushRef="#br0" timeOffset="29865.3485">23652 2660 1901 0,'0'0'47'0,"0"0"-39"16,0 0-8-16,0 0 0 16,0 0-1-16,108-5-29 15,-61 8-361-15</inkml:trace>
  <inkml:trace contextRef="#ctx0" brushRef="#br0" timeOffset="30778.1598">22179 3725 1461 0,'0'0'276'15,"0"0"-223"-15,0 0-14 0,0 0 7 16,0 0-12-16,0 0-4 15,0 0-16-15,-2-20-11 16,2-6-1-16,0-3-2 16,0 0 1-16,6 3 0 15,7 8-1-15,-2 4 0 16,-1 7 1-16,-1 6-1 16,0 1 0-16,2 0 0 15,4 15 0-15,4 4 0 16,4 4 0-16,2 0 0 0,0-1 0 15,-3-5 0-15,0-3-1 16,-3-6-9-16,-7-5-11 16,1-3-1-1,-4 0 4-15,2-18-3 0,2-6-14 16,1-5 22-16,0-1 13 16,-2 5 26-16,-3 8 13 15,-3 6 3-15,-2 6-15 16,-2 4-13-16,1 1-6 15,0 0-5-15,4 0-3 16,8 11 1-16,4 7-1 16,1 6 0-16,2-1 0 15,-3 3 0-15,-5-3 0 16,-2 1 0-16,-2-2-11 0,-2-2-10 16,0-4-54-16,-1-5-436 15</inkml:trace>
  <inkml:trace contextRef="#ctx0" brushRef="#br0" timeOffset="31183.9091">22982 3598 1854 0,'0'0'23'0,"0"0"-4"15,0 0 9 1,0 0-10-16,0 0-13 0,0 0-4 15,35-34-1-15,-13 34 0 16,2 0 0-16,0 0 0 16,-3-1-3-16,-8-3-4 15,1-4 0-15,-8-1 1 16,-6-3 6-16,0-1 1 16,-2-4 1-16,-17 4-1 15,-6 1 1-15,-4 4 4 16,2 4 2-16,8 3 0 15,4 1 2-15,4 0-5 16,5 8-4-16,2 11 0 16,-2 9-1-16,3 6 0 15,3 3 1-15,0 0 0 0,2-3-1 16,14-5 0-16,6-4 0 16,7-6-8-16,8-8-10 15,9-8-17-15,8-3-9 16,6-7-15-16,-2-15-459 15</inkml:trace>
  <inkml:trace contextRef="#ctx0" brushRef="#br0" timeOffset="31858.1589">23542 3350 1235 0,'0'0'619'0,"0"0"-592"0,0 0 19 16,0 0-17-16,0 0-12 15,0 0-14-15,-16-12-2 16,16 32-1-16,0 13 0 16,0 3 1-16,0 8 0 15,0 5-1-15,0-2 0 16,0 0 0-16,0-6-2 16,-4-6-8-16,-7-7-9 15,-6-11-21-15,-5-10-13 16,1-7-13-16,-3 0-27 15,9-12 93-15,4-8 5 16,11 0 82-16,0-3-54 16,19-1-16-16,9-1-9 0,8 3-6 15,2-1-2 1,0 3-8-16,-6 1-5 0,-5 2 1 16,-7 2 10-16,-2 0 2 15,-6 1 2-15,-5 3 10 16,-1-2 21-16,-6 3 7 15,0 4-5-15,0 3-14 16,0 0-6-16,0 3-2 16,0 0-5-16,0 0-8 15,0 12-1-15,0 12 1 16,1 5 0-16,2 5 0 16,1 0 0-16,-1 1 0 15,-3-5 0-15,4-5 0 16,1-4-6-16,-1-7 1 0,3-3-2 15,1-11-9-15,1 0 6 16,4-3 6-16,1-13 4 16,2-1 0-16,-1-1 1 15,-2 5 0-15,-2 2 4 16,-4 7 3-16,-1 2-3 16,3 2-1-16,-1 0-3 15,2 0-1-15,2 12 1 16,-3 2-1-16,0 5-1 15,-1 3 1-15,3-1-1 16,1 0 1-16,8-1-4 16,5-4-11-16,8-5-35 15,4-8-84-15</inkml:trace>
  <inkml:trace contextRef="#ctx0" brushRef="#br0" timeOffset="32166.0032">24183 3632 1814 0,'0'0'52'0,"0"0"-34"15,0 0-8-15,0 0 12 16,0 0-10-16,0 0-8 16,-18 78-2-16,27-56-1 15,5-4-1-15,5-5 0 16,2-5 0-16,2-8-14 15,0 0 0-15,1-3 4 0,-3-13 3 16,-8-4 5-16,-5-2 2 16,-8-3 2-16,0 0 8 15,-18 0 1-15,-9-1-7 16,0 6 1-16,2 6-4 16,3 9-1-16,5 5-7 15,2 8-32-15,8 10-58 16</inkml:trace>
  <inkml:trace contextRef="#ctx0" brushRef="#br0" timeOffset="32765.5414">24664 3634 1792 0,'0'0'94'16,"0"0"-73"-16,0 0 11 15,0 0-17-15,0 0-4 16,0 0-3-16,-99-13-3 0,77 13-2 15,3 0-1-15,5 13-2 16,3-1 0-16,4 4 0 16,6-1 0-16,1 1-1 15,0 1 1-15,8-5-3 16,12-2-6-16,7-7-3 16,6-3-1-16,0 0-13 15,-2-19 3-15,-7-12-1 16,1-6 4-16,-8-13 2 15,-4-8 7-15,-6-2 9 16,-5-3 2-16,-2 8 2 16,0 10 26-16,-5 12 4 15,-4 9 2-15,2 12 0 0,3 8-17 16,0 2-8 0,3 2-8-16,-1 9-1 0,0 20-2 15,2 18 2 1,0 10 1-16,0 8 0 0,16 3-1 15,-3-1-1-15,6-3 1 16,0-12 0-16,1-11 0 16,-3-11 0-16,-1-10 0 15,-6-6 0-15,6-12-2 16,-2-2-11-16,6 0-24 16,-2-19-198-16</inkml:trace>
  <inkml:trace contextRef="#ctx0" brushRef="#br0" timeOffset="70485.4724">613 5453 840 0,'0'0'900'0,"0"0"-883"15,0 0 6-15,0 0 5 16,0 0-2-16,0 0-10 16,0 0-7-16,0 0 1 0,2 29 14 15,-2-32 7-15,0-14-18 16,0-9-12-16,0-8-1 15,0-12 1-15,0-5-1 16,0-2 0-16,1 2 0 16,8 8 1-16,0 11-1 15,0 8 6-15,-3 9-1 16,-2 6 0-16,-2 6 3 16,0 1-4-16,1 2-3 15,1 0-1-15,8 15 0 16,0 9 0-16,3 5 1 15,0 3-1-15,-2-1 0 0,-1 0 0 16,-2-3 0-16,1-5 0 16,-2-4 0-16,-3-7-3 15,0-7-6-15,1-5 3 16,1 0 0-16,2-22 3 16,4-9 1-16,4-8 1 15,-2 0 1-15,-4 0 0 16,2 6 0-16,0 6 1 15,-3 3 1-15,-1 10 5 16,-1 5-1-16,-4 3-1 16,-2 6 0-16,1 0-4 15,6 0 0-15,4 10-1 16,4 11 0-16,0 7 1 0,-2 6 0 16,-4 1-1-1,0 1 0-15,-5-2 1 0,-2-2-1 16,1-4 0-16,-6-5 0 15,3-4-1-15,-3-5-5 16,0-6-1-16,0-6-1 16,0-2-12-16,0 0-24 15,0 0-54-15</inkml:trace>
  <inkml:trace contextRef="#ctx0" brushRef="#br0" timeOffset="70817.2824">1286 5230 1090 0,'0'0'825'16,"0"0"-806"-16,0 0-18 15,0 0 2-15,0 0 1 16,0 0 2-16,6 61 0 16,2-36-5-16,-3-2-1 15,1-1 1-15,-1-5-1 16,-2 0 0-16,1-6-12 0,-2-8-40 15,-2-3-82-15</inkml:trace>
  <inkml:trace contextRef="#ctx0" brushRef="#br0" timeOffset="70983.0671">1310 5000 1846 0,'0'0'41'0,"0"0"-39"0,0 0-2 16,0 0-1 0,0 0-3-16,0 0-43 0,6 59-154 15</inkml:trace>
  <inkml:trace contextRef="#ctx0" brushRef="#br0" timeOffset="71423.8501">1574 5210 1865 0,'0'0'78'0,"0"0"-73"16,0 0-1-16,0 0 5 15,0 0-3-15,0 0-1 16,-9 64-2-16,9-42-1 15,9-1-2-15,3 0 0 16,0-4 0-16,-4-3 0 16,3-5-1-16,-5-4-6 15,-1-3-2-15,-1-2 1 16,5-3 2-16,0-16 6 16,3-6-1-16,0-5 1 15,-2-1 0-15,-1 3 1 16,0 3 4-16,-4 6 0 0,4 10 3 15,-6 3-1-15,0 4-2 16,0 2-2-16,5 0-3 16,4 3 0-16,4 11 0 15,0 4 1-15,3 1-1 16,-5-1 0-16,-1 1 0 16,-3-4 0-16,1 1-4 15,1-6-13-15,1-1-36 16,5-7-132-16</inkml:trace>
  <inkml:trace contextRef="#ctx0" brushRef="#br0" timeOffset="72135.4704">2177 5149 1771 0,'0'0'108'15,"0"0"-95"-15,0 0-2 0,0 0 14 16,0 0-8-16,0 0-12 15,-41 62-3-15,41-41-1 16,0 4 1-16,2-5-2 16,13 0 0-16,4-3 1 15,6-4-1-15,5-6 0 16,0-7 0-16,6 0-3 16,-5-3-4-16,-5-14 2 15,-4-3 2-15,-7-3 2 16,-9-5 1-16,1 1 1 0,-7 1 5 15,0 1 1 1,0 3-2-16,-4 5 0 0,-1 7-4 16,1 6 0-16,4 3-1 15,0 1-4-15,0 0-25 16,0 10-64-16,0 1-128 16</inkml:trace>
  <inkml:trace contextRef="#ctx0" brushRef="#br0" timeOffset="72632.2785">2681 5152 1882 0,'0'0'14'16,"0"0"-14"-16,0 0 5 16,0 0 9-16,0 0-8 15,0 0-6-15,59 2 0 16,-35-4 1-16,-3-9-2 15,-3 2 0-15,-6-4-4 0,-4 3 2 16,-6-3 3-16,-2 2 0 16,-2 1 1-16,-18 3 3 15,-10 3 2-15,0 3 4 16,-2 1 3-16,2 0-3 16,12 0-2-16,4 5 0 15,8 6-5-15,3 5-3 16,3 5 0-16,0 4 1 15,0 5 0-15,17 0-1 16,2-2 0-16,7-3 0 16,4-5 0-16,5-6-7 15,4-5-9-15,3-7-22 16,1-2-51-16,-6 0-549 0</inkml:trace>
  <inkml:trace contextRef="#ctx0" brushRef="#br0" timeOffset="73005.8447">3034 5168 1820 0,'0'0'55'16,"0"0"-24"-16,0 0 2 16,0 0-14-16,0 0-7 15,0 0-9-15,0-20-3 16,4 27-1-16,1 11 1 16,1 0 0-16,3 2 0 15,-1-2 0-15,-1-1 0 16,-1-2-7-16,-3-2-4 15,3-7-6-15,-3-3-20 16,4-3-4-16,2-3 20 0,-1-16 21 16,1-1 1-16,0-5 8 15,4-1 15-15,-2-1 2 16,2 2-3-16,-1 3-6 16,3 7-8-16,-5 6-1 15,1 5-5-15,-1 4-1 16,2 0-1-16,3 7-1 15,-3 12 0-15,1 2 0 16,2 2 0-16,1 3 0 16,-2-5 0-16,4 1 0 15,-2-4-5-15,5-4-13 16,1-2-27-16,1-4-51 16</inkml:trace>
  <inkml:trace contextRef="#ctx0" brushRef="#br0" timeOffset="73532.7502">3855 5138 1820 0,'0'0'57'0,"0"0"-35"15,0 0 14-15,-105-20-18 0,80 20-1 16,7 0-8-16,0 3-3 16,7 12-4-16,3 3-2 15,2 2 0 1,3 2 1-16,3-2-1 0,0-3 0 16,0 0-1-16,12-6-1 15,7-3-4-15,4-8 0 16,9 0-4-16,1-10-2 15,1-12-8-15,-1-8-11 16,-6-6 9-16,-3-6 11 16,-11-5 11-16,-6-6 1 15,-7-1 11-15,0-1 6 16,-16-1 5-16,-6 3-4 0,2 8-5 16,4 14-3-1,7 14-3-15,3 14-1 0,6 3-6 16,0 19-1-16,0 22-2 15,0 15 2-15,11 8 0 16,8 0 0-16,2 0 0 16,4-3 0-16,-4-7 0 15,1-5 0-15,-5-9 0 16,-1-8 0-16,-2-10-4 16,2-4-8-16,-1-12-11 15,4-6-85-15</inkml:trace>
  <inkml:trace contextRef="#ctx0" brushRef="#br0" timeOffset="74289.7481">4674 5111 1820 0,'0'0'50'16,"0"0"-20"-16,0 0 10 15,0 0-17-15,0 0-11 16,0 0-5-16,-20-2-5 0,20 2 0 16,12 0-1-1,18 0-1-15,13 0 1 0,9 0-1 16,5 0 0-16,-2 0 1 15,-8 0-1-15,-9 0 0 16,-7 0 0-16,-11 0 1 16,-5 0-1-16,-9 0-1 15,0-5-2-15,-5-1-2 16,1-2-4-16,-2-1-4 16,0 1-6-16,-2 2-32 15,-11-1-26-15,-3 3-155 16</inkml:trace>
  <inkml:trace contextRef="#ctx0" brushRef="#br0" timeOffset="74620.4285">4925 4906 1797 0,'0'0'33'16,"0"0"4"-16,0 0 8 15,0 0-9-15,0 0-19 16,0 0-6-16,-19-22-7 16,19 22 0-16,0 0-3 15,0 0 0-15,8 10-1 0,17 5 1 16,8 4 3 0,7 0 0-16,3 4-2 15,-1 0-1-15,0 4 0 16,-5 4-1-16,-9 2 0 0,-12 1 0 15,-11 2 0-15,-5 1 0 16,-25 2 0-16,-21 2 0 16,-12 1-1-1,-5-3-11-15,3-8-14 0,14-8-81 16</inkml:trace>
  <inkml:trace contextRef="#ctx0" brushRef="#br0" timeOffset="75917.6896">924 6218 232 0,'0'0'1501'0,"0"0"-1474"15,0 0-2-15,0 0 12 16,0 0-7-16,0 0-7 15,0 0-7-15,6-33-2 16,-6 30 3-16,0 0-8 16,-6 2-4-16,-2-1-3 15,-4 2-1-15,-4 0-1 16,-5 0 0-16,-3 7-1 16,3 3 1-16,3 1 0 15,2 0 0-15,7-4-1 0,3 0 1 16,1-1-1-16,5 0 0 15,0-1-1-15,0 3 0 16,0-1 1-16,5 4 0 16,7 2 1-16,7-1 1 15,1 1-1-15,5 1 0 16,2 0 0-16,-3 1 0 16,-2 2 0-16,0 0 0 15,-7 0 0-15,-7 1 0 16,-5 0 0-16,-3 3 0 15,0-4-1-15,-17-2 2 16,-12-5-1-16,-1-5 1 16,-5-5 0-16,-2 0-1 0,0-5 1 15,10-12 0-15,9 2 0 16,6 3 0-16,9 0-1 16,3 5-15-16,2 1-22 15,19 0-32-15,4 3-102 16</inkml:trace>
  <inkml:trace contextRef="#ctx0" brushRef="#br0" timeOffset="76321.4546">1237 6282 1878 0,'0'0'24'16,"0"0"-8"-16,0 0 9 15,0 0-13-15,0 0-6 16,-45 85-4-16,45-61 0 16,3-2 0-16,21 1-2 15,7-5 1-15,8-3-1 16,6-9-1-16,4-3-8 15,-7-3-4-15,-5 0 4 16,-7-11 6-16,-8-9 2 0,-5-2 1 16,-8-4 1-1,-8-3 2-15,-1 2 10 0,0 0-7 16,-6 2 2-16,-6 5-2 16,2 6-3-16,3 3-2 15,5 9 1-15,2 2-2 16,0 0-4-16,-2 8-19 15,2 9-20-15,0-3-92 16</inkml:trace>
  <inkml:trace contextRef="#ctx0" brushRef="#br0" timeOffset="76832.9981">1962 6087 284 0,'0'0'1620'16,"0"0"-1595"-16,0 0-6 16,0 0-1-16,0 0-5 15,0 0-10-15,-39 0-3 16,37 26 1-16,2 2-1 16,0 5 0-16,3 0 1 15,11 1-1-15,1 0-2 16,-2-5-8-16,2-5-10 15,-3-6-19-15,-4-9-21 16,-1-6 3-16,-3-3 31 16,1 0 26-16,1-11 16 0,-1-5 6 15,3-1 3-15,1 2 5 16,0 1-6-16,3 4-8 16,-3 3-4-16,2 2 1 15,-2 5-8-15,2 0-4 16,-2 0-1-16,3 9 1 15,-1 4 1-15,-2 1-1 16,1 1 0-16,-4 2-1 16,-3 0 1-16,0 2-1 15,-3 3 0-15,0 0 0 16,-16 1-1-16,-5-3-2 16,-5-5-1-16,1-9-7 15,6-5 6-15,1-1 4 16,0-4 1-16,12-12-2 0,4-7-1 15,2-1-16-15,18 0-36 16,13 3-66-16</inkml:trace>
  <inkml:trace contextRef="#ctx0" brushRef="#br0" timeOffset="77139.5667">2609 6059 1918 0,'0'0'29'0,"0"0"-20"16,0 0 8-16,0 0 6 15,0 0-11-15,0 0-7 16,-16 11-5-16,16 18 0 15,4 12 1-15,9 5-1 16,4 3 0-16,-5 4 0 16,0 0 0-16,-6-7 0 15,-5-1-10-15,-1-8-12 16,0-10-8-16,0-10-38 16,-13-10-62-16</inkml:trace>
  <inkml:trace contextRef="#ctx0" brushRef="#br0" timeOffset="77464.6507">2450 6229 1860 0,'0'0'44'0,"0"0"-25"16,0 0-3-16,0 0 1 16,0 0-3-16,0 0-7 15,89-38-4-15,-50 51-1 16,4 12-1-16,-1 5-1 15,-1 2 0-15,-5 1 0 16,-6 0-1-16,-3 1-4 16,-6-3-2-16,-5-4 4 0,-7-9-6 15,-4-9-3-15,-4-9-8 16,-1 0 18-16,0-17 2 16,0-14 0-16,0-12 1 15,7-4 1-15,6 0 1 16,-1 5-2-16,7 9-1 15,0 10-1-15,-1 12-11 16,0 8-46-16,4 3-87 16</inkml:trace>
  <inkml:trace contextRef="#ctx0" brushRef="#br0" timeOffset="77882.599">3200 6204 1841 0,'0'0'35'15,"0"0"-9"-15,0 0 3 0,0 0-9 16,0 0-8-16,-97-25-3 16,76 25-6-16,5 12-1 15,4 4-2-15,4 4 1 16,2 4-1-16,6 0 0 15,0 0 0-15,0 1 0 0,15-8-7 16,3-1-5-16,0-7-4 16,6-8-13-1,-2-1-6-15,0 0-9 0,-4-6 27 16,-3-8 16-16,-6-5 1 16,-1 2 14-16,-4 2 11 15,-1 4 7-15,-1 4 2 16,0 3-14-16,0 4-9 15,-2 0-8-15,3 0-3 16,5 1 0-16,7 12 0 16,2 1 0-16,1 1 0 15,-3 2-1-15,1-3-15 16,-2-1-41-16,4-4-100 0</inkml:trace>
  <inkml:trace contextRef="#ctx0" brushRef="#br0" timeOffset="78339.5537">3528 5983 1903 0,'0'0'36'0,"0"0"-27"16,0 0 3-16,0 0 3 15,0 0-2-15,0 0-7 16,-29 93-4-16,29-59-1 0,3-1 0 16,9 3-1-16,3 0 0 15,-1-5 1-15,-5-2-2 16,3-7-8-16,-3-8-5 16,-5-6-2-16,-1-8 0 15,2 0 3-15,0-3 10 16,3-14 1-16,-2-4 2 15,2 1 0-15,-1 0 3 16,-1 2 7-16,-2 3 1 16,1 8-2-16,-1 0 0 15,-1 4-2-15,3 3-3 0,2 0-4 16,4 0 0 0,4 10 0-16,-1 7 0 15,1 3 0-15,-2 3 0 16,-1-3 1-16,-2 2-2 0,-2-2-2 15,-1-4-9-15,-3-2-3 16,-2-3-23-16,-2-6-52 16</inkml:trace>
  <inkml:trace contextRef="#ctx0" brushRef="#br0" timeOffset="78781.3521">3965 6202 1802 0,'0'0'72'16,"0"0"-61"-16,0 0-10 15,0 0 3-15,0 0 4 16,0 0-1-16,60 3-5 15,-35-3-1-15,-1 0-1 16,-5 0 0-16,-4-9-4 16,-3-2-6-16,-7-3 3 15,-5 2 7-15,0 1 0 16,-17 0 1-16,-7 1 11 0,-7 3 0 16,-2 3 4-16,-1 4 1 15,10 0-8-15,3 0-5 16,9 4 1-16,3 8-2 15,4 7-2-15,5 4 0 16,0 3-1-16,0 6 1 16,8-3-1-16,9 2 0 15,2-6 0-15,5-1 0 16,0-8-4-16,5-6-13 16,3-5-24-16,0-5-46 15,-2 0-699-15</inkml:trace>
  <inkml:trace contextRef="#ctx0" brushRef="#br0" timeOffset="79149.5667">4263 6232 1816 0,'0'0'42'16,"0"0"-7"-16,0 0 3 16,0 0-21-16,0 0-13 15,0 0-4-15,9 9-1 16,-4 7 1-16,2-1 0 15,-1 0 0-15,-3 0 0 16,5-3-4-16,-4-2-6 16,1-3-15-16,2-4 1 15,0-3-2-15,4-3 12 16,4-14 8-16,1-5 6 16,2-4 3-16,-1 0 17 0,-1 2 0 15,-4 4 1 1,-3 7 3-16,0 6-10 0,-2 5-7 15,3 2-5-15,1 0-1 16,3 4-1-16,0 9 0 16,-2 3 1-16,0 2-1 15,3-1 0-15,0 2 0 16,-4-2-1-16,9-3-15 16,-2-6-34-16,2-4-86 15</inkml:trace>
  <inkml:trace contextRef="#ctx0" brushRef="#br0" timeOffset="79652.3505">4933 6166 1874 0,'0'0'52'0,"0"0"-39"16,0 0-4-16,0 0 1 15,0 0 0-15,-82 46-6 16,79-29-3-16,0 3 0 0,3-3-1 16,0-3 1-16,6-1-1 15,12-6 0-15,3-5-5 16,7-2-4-16,2-3-2 15,-2-18-8-15,-1-6-19 16,-5-7 1-16,-5-7 16 16,-9-7 20-16,-6-4 1 15,-2-4 9-15,-4-3 10 16,-17 1 8-16,-1 14 1 16,2 10-5-16,4 18-10 15,7 12-1-15,3 4-7 16,-1 16-5-16,-1 19 0 15,5 14 0-15,3 7 0 16,0 1 0-16,14-3 0 16,3-3 1-16,4-6-1 15,0-6 0-15,0-6 0 0,3-7-2 16,-4-7-11-16,-1-7-23 16,-2-5-44-16,-3-7-358 15</inkml:trace>
  <inkml:trace contextRef="#ctx0" brushRef="#br0" timeOffset="79968.4418">5309 6181 1869 0,'0'0'36'16,"0"0"-10"-16,0 0-8 15,0 0-4-15,0 0-8 16,0 0-3-16,73 4 2 16,-34-1-2-16,3 2-3 15,1-2 0-15,-7-1 1 16,4-1-2-16,-10-1 1 15,-3 0-6-15,-8 0-9 0,-7 0-12 16,-8-8-42-16,-4-4-82 16</inkml:trace>
  <inkml:trace contextRef="#ctx0" brushRef="#br0" timeOffset="80265.6901">5531 6007 1823 0,'0'0'38'0,"0"0"-3"16,0 0 7-16,0 0-21 15,0 0-6-15,0 0-7 16,-16-1-5-16,17 2-2 16,17 12 0-16,6 1 4 15,3 2 1-15,3-1-3 0,-3-1-1 16,-1 6 0-16,-2-3-1 15,-5 7 1-15,-5 1-1 16,-7 1 0-16,-7 1-1 16,0 4 1-16,-13 0 0 15,-20 3-1-15,-13 0 0 16,-12-3-3-16,5-4-19 16,10-10-44-16</inkml:trace>
  <inkml:trace contextRef="#ctx0" brushRef="#br0" timeOffset="86592.979">9562 5165 1323 0,'0'0'440'0,"0"0"-402"15,0 0-9-15,0 0 16 16,0 0-13-16,0 0-2 0,0 0-17 16,-55-10-1-16,55 10-2 15,0 0-6-15,0 0-2 16,0 0-2-16,20 0 0 15,17 0 0-15,14 0 0 16,9 0 0-16,1 0 1 16,-3 0-1-16,-4 0 0 15,-6-1 0-15,-7-3 0 16,-11 2 0-16,-10-1 0 16,-10 1 1-16,-7 0-1 15,-3 2 0-15,0 0-1 16,0 0 1-16,0 0-5 15,0-3-4-15,-8 1-10 16,-5 0-25-16,1-1-23 16,-1 0-78-16</inkml:trace>
  <inkml:trace contextRef="#ctx0" brushRef="#br0" timeOffset="86962.1358">9779 4919 1824 0,'0'0'34'0,"0"0"-6"0,0 0-6 15,0 0 3-15,0 0-20 16,0 0-4-16,17 6 1 15,15 8 6-15,8 1 2 16,4 4-4-16,-2 0-4 16,1 2-1-16,-7 3 1 15,-4 0-1-15,-7 2-1 16,-5 1 1-16,-6 0-1 16,-10 2 0-16,-4 5 1 15,-8 4 0-15,-27 3 0 16,-14 1 1-16,-9 2-1 15,-7-1-1-15,6 0-7 16,14-6-25-16,19-9-213 16</inkml:trace>
  <inkml:trace contextRef="#ctx0" brushRef="#br0" timeOffset="91359.4662">9568 6210 1753 0,'0'0'145'0,"0"0"-117"16,0 0-12-16,0 0 1 16,0 0-4-16,0 0-8 15,66-7-4-15,-9 4-1 16,7 3 0-16,2 0 1 16,-5 0-1-16,-1 0 1 15,-7 0-2-15,-11 0 1 16,-12 0-1-16,-11 0-4 15,-11 0 0-15,-7 0-3 16,-1 0 6-16,0-5-2 16,-5-7-36-16,-10 0-34 15,-5-2-83-15</inkml:trace>
  <inkml:trace contextRef="#ctx0" brushRef="#br0" timeOffset="91679.6147">9909 5971 1780 0,'0'0'73'0,"0"0"-47"16,0 0 14-16,0 0-9 15,0 0-14-15,0 0-8 16,-5-10-3-16,7 10-4 0,17 10-1 15,15 6 5 1,7 4-1-16,5 4-1 0,5 0-2 16,-2 3 0-16,-7 1-2 15,-10 0 1-15,-8 3-1 16,-13-1-1-16,-11 0 0 16,-8 7 0-16,-30-4 0 15,-16 2-5-15,-9-2-8 16,-1-8-14-16,10-9-72 15</inkml:trace>
  <inkml:trace contextRef="#ctx0" brushRef="#br0" timeOffset="100461.2581">10802 5009 1710 0,'0'0'66'15,"0"0"-21"-15,0 0-12 16,0 0 1-16,0 0-12 15,0 0 0-15,0 0-12 16,0-18 1-16,0 18-1 16,0 0-2-16,0 0 1 15,0 0-2-15,0 0-3 16,0 0 1-16,0 0-3 16,0 0-1-16,0 0-1 0,0 9-2 15,8 13 2-15,1 6 1 16,-2 6-1-16,1 3 1 15,0-1-1-15,0 0 0 16,0-4 0-16,-1-3 1 16,1-2-1-16,-1-4 0 15,-4-5 0-15,1-4 0 16,-1-4 0-16,-1-7 0 16,-2-2 0-16,0-1 0 15,1 0 0-15,-1 0 0 16,0 0-1-16,0 0-1 15,0 0-7-15,5 0-5 16,0-4-10-16,5-7-91 16</inkml:trace>
  <inkml:trace contextRef="#ctx0" brushRef="#br0" timeOffset="101376.0137">11322 5075 1753 0,'0'0'66'0,"0"0"-39"16,0 0 7-16,0 0-7 16,0 0-5-16,0 0-14 15,-87 49-4-15,78-28-2 16,4 1 0-16,2 4 1 15,3 1-1-15,0-2 0 16,3 1-1-16,14-4 0 16,7-4 0-16,8-4-1 0,9-4 1 15,4-7 1-15,2-3-2 16,-5 0 1-16,-6-9-1 16,-6-12 0-16,-10-1 1 15,-5-5 0-15,-9-3 6 16,-6-3-4-16,-3-3 2 15,-24 0-4-15,-7 2 0 16,-7 5 0-16,-1 8-1 16,6 10-1-16,3 10-10 15,11 1-13-15,9 6-61 16,8 10-299-16</inkml:trace>
  <inkml:trace contextRef="#ctx0" brushRef="#br0" timeOffset="102810.0587">11964 5006 1800 0,'0'0'41'0,"0"0"-2"16,0 0-5-1,0 0-3-15,0 0-15 0,0 0-5 16,0 0-3-16,0-25-2 16,0 25-4-16,0 2-2 15,0 18 0-15,0 6 0 16,0 8 3-16,0 1-1 15,0 1 2-15,0-2-2 0,2 1-1 16,5-6-1 0,-1-2 0-16,2-5 1 0,2-4-1 15,-4-7 0-15,-2-3 0 16,-2-4 0-16,0-1-1 16,-2-3-3-16,0 0-6 15,1 0-3-15,4 0-7 16,6-1-30-16,3-10-98 15</inkml:trace>
  <inkml:trace contextRef="#ctx0" brushRef="#br0" timeOffset="103212.1088">12343 5032 1874 0,'0'0'58'15,"0"0"-53"-15,0 0 7 16,0 0 9-16,-80 60-12 16,71-36-5-16,7 3-1 15,2-2-1-15,0 3 0 16,17-4-2-16,11-3 1 15,8-3-1-15,5-6 1 0,7-3-1 16,-2-6 1 0,-4-3-1-16,-3 0 0 15,-6-14-1-15,-10-5 1 16,-9-3 0-16,-8-3 0 0,-6-3 0 16,-6-1 0-16,-22-2 0 15,-8 4 0-15,-5 3-1 16,2 8-1-16,3 5-5 15,9 10-7-15,9 1-6 16,1 3-47-16,8 8-175 16</inkml:trace>
  <inkml:trace contextRef="#ctx0" brushRef="#br0" timeOffset="103582.3159">13080 4896 1911 0,'0'0'49'0,"0"0"-38"15,0 0 1-15,0 0 5 0,0 0-7 16,0 0-7-16,-9 13-2 16,9 15 2-16,0 5 1 15,0 0-1-15,3 3-3 16,4 0 1-16,4-2-1 16,-2-5 0-16,3-1-1 15,-3-6-4-15,0-5-5 16,-5-6-5-16,-1-4-3 15,0-7-6-15,3 0-41 16,1-7-110-16</inkml:trace>
  <inkml:trace contextRef="#ctx0" brushRef="#br0" timeOffset="103861.0893">13390 4919 1717 0,'0'0'221'15,"0"0"-206"-15,0 0-6 16,0 0 7-16,0 0-4 16,0 0-10-16,-6 37 3 15,6-9 1-15,6 3-4 16,-1 2-1-16,-2-2-1 15,0 1 1-15,-2-5-1 16,0-2-7-16,1-6-7 0,0-5-9 16,-1-5-18-1,3-4-66-15</inkml:trace>
  <inkml:trace contextRef="#ctx0" brushRef="#br0" timeOffset="104270.2661">13856 4797 1661 0,'0'0'242'0,"0"0"-214"15,0 0-18-15,0 0 2 16,0 0-5-16,0 0-6 16,0 61 6-16,0-24-2 15,0 4-1-15,0 4-3 16,0 3 0-16,0-2-1 15,0-3 0-15,3-6 0 16,4-7 1-16,-1-2-1 16,3-9 0-16,-3-5 0 0,-2-3-2 15,1-5-9-15,-2-2 1 16,0-2-4-16,0-2-19 16,1 0-43-16</inkml:trace>
  <inkml:trace contextRef="#ctx0" brushRef="#br0" timeOffset="105349.7441">14536 5148 1947 0,'0'0'25'0,"0"0"-18"15,0 0 13-15,0 0-5 16,0 0-7-16,0 0-5 0,-15-23-3 15,15 23-5 1,0 0-13-16,0 6-20 0,4 4-39 16,4-3-1431-16</inkml:trace>
  <inkml:trace contextRef="#ctx0" brushRef="#br0" timeOffset="105742.8153">15162 4870 1669 0,'0'0'270'0,"0"0"-255"16,0 0 2-1,0 0 2-15,0 0-3 0,0 0-8 16,-6-10-6-16,6 21-1 16,0 10 0-16,0 6 3 15,0 3-1-15,0 5-2 16,2 1-1-16,5 4 1 15,1-2-1-15,-1-2 0 16,3-5-5-16,-2-5-9 0,1-6-8 16,1-4-5-16,-1-8-28 15,0-6-116-15</inkml:trace>
  <inkml:trace contextRef="#ctx0" brushRef="#br0" timeOffset="106017.144">15449 4881 1853 0,'0'0'98'0,"0"0"-90"0,0 0-2 16,0 0 4-16,0 0-5 15,0 0 3-15,-11 64-3 16,11-31-3-16,8 1-1 16,2 2-1-16,-3-3 0 15,1 0-1-15,0-6-9 16,-3-2-15-16,-3-7-26 16,-1-8-81-16</inkml:trace>
  <inkml:trace contextRef="#ctx0" brushRef="#br0" timeOffset="106452.4031">15854 4874 1887 0,'0'0'48'0,"0"0"-44"16,0 0 5-16,0 0 6 16,0 0-6-16,-86 73-8 0,84-42 1 15,2 1-1-15,2 3 0 16,18-5-1-16,6-4 0 15,8-3 2-15,1-9-2 16,5-2-1-16,-1-8-3 16,4-4-3-16,-6 0 1 15,-6-4 5-15,-4-12 1 16,-10-6 0-16,-8-2 0 16,-9-3 3-16,-2-2 2 15,-22-3-4-15,-9 5 0 0,1 3-1 16,-3 7-3-1,7 8-14-15,6 6-44 0,7 3-218 16</inkml:trace>
  <inkml:trace contextRef="#ctx0" brushRef="#br0" timeOffset="106902.0388">16493 4892 1904 0,'0'0'18'0,"0"0"-14"16,0 0 12-16,0 0-2 16,-63 75-10-16,63-44-2 15,0 5 1-15,7-2-2 16,19 2 0-16,2-4-1 16,8-5 0-16,2-6 0 15,0-9-2-15,-1-9-3 16,-5-3 0-16,-6 0 4 0,-3-17 0 15,-5-11 1-15,-8-5 0 16,-8-4 3-16,-2-7 2 16,-18-3 1-1,-20 4-2-15,-5 6-1 0,-4 10-2 16,6 13 0-16,8 13-1 16,11 1-9-16,13 4-62 15</inkml:trace>
  <inkml:trace contextRef="#ctx0" brushRef="#br0" timeOffset="108618.2038">11040 6076 1814 0,'0'0'37'0,"0"0"-2"15,0 0 0-15,0 0-15 16,0 0-8-16,0 0-5 16,0 0-2-16,-85 27 1 15,69-9-2-15,0 4-1 16,4 4-1-16,3 4 1 15,3 0-3-15,6-1 1 16,0 1 0-16,6-4-1 16,15-4 0-16,9-3 0 15,8-7 0-15,7-5 0 0,3-7 1 16,-2 0-1-16,-3-10-2 16,-8-10 0-16,-8-3 1 15,-11-3 1-15,-8-6 0 16,-8-2-1-16,0-4 1 15,-24 1 0-15,-10-1 0 16,-7 8 0-16,-1 7-5 16,1 10-5-1,10 13-10-15,8 0-40 0,10 0-70 16</inkml:trace>
  <inkml:trace contextRef="#ctx0" brushRef="#br0" timeOffset="109727.7347">11819 6007 1700 0,'0'0'51'0,"0"0"-16"15,0 0 2-15,0 0-6 16,0 0-11-16,0 0-9 16,0 0 1-16,0 0 2 15,0 0 6-15,0 0-12 16,0 0-3-16,0 0-1 16,0 0 0-16,0 0-2 15,-2 0-1-15,2 0 0 16,0 11-1-16,0 5 2 15,0 5 1-15,0 1 0 0,0 4-1 16,0 2-1 0,0-2-1-16,0 3 1 15,0-3-1-15,0-3 0 16,0-4 0-16,0-4 1 0,0-6-1 16,0 1 0-16,0-6 0 15,0-3 0-15,0 1 0 16,0-2 0-16,0 0 0 15,0 0 0-15,0 0 0 16,0 0-6-16,2 0-11 16,1 0-49-16,4-8-561 15</inkml:trace>
  <inkml:trace contextRef="#ctx0" brushRef="#br0" timeOffset="111137.7498">12371 6128 1658 0,'0'0'121'15,"0"0"-79"-15,0 0-6 16,0 0 3-16,0 0-11 16,0 0-12-16,0-1-6 15,0 1-2-15,0 0 0 16,0 0-1-16,-2 0-3 16,-9 2-2-16,-5 10 0 0,-2 4 0 15,1 3 1-15,4 1-1 16,4 1-2-16,2 2 1 15,6-2 0-15,1 1 0 16,0-1-1-16,14-5 1 16,10-3-1-16,7-2 1 15,8-5-1-15,-1-6 1 16,0 0-1-16,-4-4 0 16,-4-12 1-16,-6-5-1 15,-7-1 1-15,-9-6-1 16,-8 1 1-16,0-3 0 15,-21-1-1-15,-11 2 0 16,-7 3 0-16,-4 3 0 16,5 9-1-16,10 7 1 0,7 7-4 15,9 0-12-15,9 14-9 16,3 6-32-16,5-1-88 16</inkml:trace>
  <inkml:trace contextRef="#ctx0" brushRef="#br0" timeOffset="111565.1563">13020 6009 1855 0,'0'0'72'0,"0"0"-53"16,0 0 0-16,0 0 2 15,0 0-6-15,0 0-9 16,0-2-4-16,0 20-2 0,0 7 1 16,1 7 2-16,6 2-1 15,-4 1 0-15,3 2-1 16,-3-5-1-16,3-1 0 16,-1-7-1-16,3-7-7 15,-2-5-7-15,0-6-1 16,0-5-4-16,4-1-22 15,1-4-52-15</inkml:trace>
  <inkml:trace contextRef="#ctx0" brushRef="#br0" timeOffset="111957.6404">13633 5917 1887 0,'0'0'60'0,"0"0"-49"16,0 0 5-16,0 0 0 15,0 0-6-15,0 0-7 16,0 37 1-16,0-3 6 16,0 3-5-16,0 1-2 0,0 0-1 15,0 3-2 1,0-2 0-16,0-4 1 0,0-5-2 16,0-4 2-16,0-7-1 15,0-6 0-15,0-6-2 16,0-4-2-16,3-3-8 15,0 0-10-15,2-1-10 16,1-16-131-16</inkml:trace>
  <inkml:trace contextRef="#ctx0" brushRef="#br0" timeOffset="119430.9806">13945 6111 1792 0,'0'0'43'16,"0"0"-23"-16,0 0 9 15,0 0-6-15,0 0-7 16,0 0-9-16,0 0-4 16,-58 46-2-16,55-32 0 15,1 3 1-15,2 5 0 16,0 0-1-16,2-2 0 16,14-1 1-16,7-3-2 15,7-6 2-15,1-3-1 16,2-2 0-16,-3-5-1 15,-4 0 0-15,-5 0 1 0,-4-12-1 16,-4-3 1-16,-6-6 0 16,-7 2 1-16,0-3-1 15,-3-2 1-15,-17-1-1 16,-6 3-1-16,-2 4 0 16,4 7-1-16,2 4-8 15,4 7-22-15,6 0-10 16,4 3-33-16,2 8-142 15</inkml:trace>
  <inkml:trace contextRef="#ctx0" brushRef="#br0" timeOffset="119964.2337">14449 5961 1864 0,'0'0'63'16,"0"0"-44"-16,0 0-2 15,0 0 0-15,0 0-4 16,0 0-7-16,0-7-6 15,0 24-1-15,3 7 1 16,2 5 0-16,4 3 1 16,-2 4-1-16,-1 0 0 15,0-1 0-15,-4 1 0 16,0-3 1-16,-2-7-1 0,2-4 0 16,-2-5 0-1,0-4 0-15,0-6 0 0,1-4 0 16,-1-3-2-16,0 0-4 15,2 0-7-15,1 0-6 16,0-11-36-16,2-7-375 16</inkml:trace>
  <inkml:trace contextRef="#ctx0" brushRef="#br0" timeOffset="121374.7426">14895 6093 1962 0,'0'0'22'16,"0"0"-2"-16,0 0 5 15,0 0-10-15,0 0-12 16,0 0-3-16,0 0 0 16,0 0 0-16,0 0-11 15,5 0-27-15,4 0-25 16,4 6-1408-16</inkml:trace>
  <inkml:trace contextRef="#ctx0" brushRef="#br0" timeOffset="122072.7249">15382 5911 1853 0,'0'0'49'0,"0"0"-14"15,0 0-14-15,0 0-5 0,0 0-8 16,0 0-6-16,0 6-2 16,0 14 0-16,0 9 2 15,0 3 1-15,0 1-1 16,0-1-2-16,0 1 1 16,0-4-1-16,0 0 0 15,6-7 0-15,1-3-5 16,-1-6-9-16,0-5-5 15,1-7-27-15,3-1-50 16</inkml:trace>
  <inkml:trace contextRef="#ctx0" brushRef="#br0" timeOffset="122350.7407">15620 5881 1937 0,'0'0'21'15,"0"0"-13"-15,0 0 3 16,0 0 3-16,0 0-9 16,0 0-4-16,9 69 6 15,4-27-3-15,-4 0-3 16,-1 0 0-16,-3-2-1 0,-5 1 0 15,0-7-11 1,0-5-9-16,0-8-6 0,0-7-64 16,0-8-721-16</inkml:trace>
  <inkml:trace contextRef="#ctx0" brushRef="#br0" timeOffset="122873.6411">16154 5941 1731 0,'0'0'165'16,"0"0"-145"-16,0 0 0 15,0 0-4-15,0 0 0 16,-93 26-9-16,82-3-4 15,4 4-1-15,7 1 0 0,0 3-1 16,0 0 1-16,18 2-1 16,7-7 0-16,2-4 0 15,8-5-1-15,1-6 0 16,0-9-3-16,-2-2-2 16,-6-2 0-16,-4-18 0 15,-6-5 4-15,-9-6 1 16,-9-3 0-16,0-2 1 15,-13 2-1-15,-13 1 1 16,0 5 0-16,4 11-1 16,3 9-1-16,4 8-10 15,2 3-9-15,2 15-32 16,5 3-50-16</inkml:trace>
  <inkml:trace contextRef="#ctx0" brushRef="#br0" timeOffset="123279.2327">16716 5951 1838 0,'0'0'89'0,"0"0"-66"15,0 0-6 1,0 0-3-16,0 0-1 0,0 0-8 16,-92 41-3-16,83-13-1 15,4 2 0-15,5 2-1 16,0-1 0-16,11-1 1 16,10-2-1-16,2-8-1 15,7-6 1-15,3-7-3 16,1-7 2-16,2 0-1 15,-1-14 2-15,-5-10 0 16,-5-4 0-16,-8-5 0 16,-10-1 2-16,-7-4 2 15,-9-3 0-15,-22 2-1 0,-11 7-1 16,-7 11-2 0,2 13-5-16,6 8-23 0,18 0-52 15</inkml:trace>
  <inkml:trace contextRef="#ctx0" brushRef="#br0" timeOffset="129641.51">10676 4651 1707 0,'0'0'101'15,"0"0"-82"-15,0 0 4 16,0 0 0-16,0 0-8 16,0 0-4-16,0 0-4 15,-77 20 0-15,64-6-3 16,-1 6 2-16,-2 5 4 16,-2 4-6-16,-3 7 0 15,1 3-1-15,-2 2-1 0,2 6 1 16,0 5-2-1,8 6 0-15,6 5 0 0,5-1-1 16,1-3 0-16,0-1 0 16,15-8 1-16,9-5-1 15,2-5 0-15,9-4 0 16,2-5-9-16,1-4-40 16,5-5-84-16</inkml:trace>
  <inkml:trace contextRef="#ctx0" brushRef="#br0" timeOffset="130793.9313">16801 4448 1755 0,'0'0'60'0,"0"0"-41"16,0 0-1 0,0 0 4-16,0 0-7 0,0 0-10 15,0 0-3-15,11 13 3 16,10 7 19-16,2 5-15 16,3 5-3-16,0 10-2 15,-1 11 0-15,2 7 0 16,-4 6-3-16,0 3 0 15,-7 1 0-15,-1-1-1 16,-9 2 0-16,-6-5 0 16,0-7-1-16,-13-5-3 15,-7-8-2-15,-4-7-3 16,-1-11-11-16,0-4 8 16,6-6 4-16,2-8-1 0,5-2-6 15,4-6-24-15,6 0-57 16</inkml:trace>
  <inkml:trace contextRef="#ctx0" brushRef="#br0" timeOffset="131499.8271">17386 5203 1802 0,'0'0'37'15,"0"0"-9"-15,0 0 1 16,0 0 2-16,0 0-12 16,0 0-11-16,-8-36-6 15,8 36-1-15,0 6-1 16,4 11-1-16,6 6 1 16,3 5 0-16,-3 2 0 15,-4 2 0-15,-5-1 0 16,-1-2 0-16,0 0 0 15,0-1-1-15,-9-6-6 16,-8-2-2-16,-5-6-2 16,-2-4 2-16,-1-5 3 0,3-5 4 15,4 0 0-15,3-12 2 16,3-6 1-16,9-1 0 16,3 3 3-16,0 6 3 15,0 3 1-15,3 5-4 16,15 2-3-16,1 0 0 15,7 4 0-15,1 10-1 16,3 5 0-16,-1 1 0 16,1 0 0-16,-2 0 0 15,-1-1 0-15,3-5-34 16,-3-4-116-16</inkml:trace>
  <inkml:trace contextRef="#ctx0" brushRef="#br0" timeOffset="141868.3039">6583 3302 1605 0,'0'0'121'16,"0"0"-74"-16,0 0-10 15,0 0-15-15,0 0 1 16,0 0-1-16,0 0-5 16,0-1 0-16,0 1 6 15,0 0-10-15,0 0-4 16,0 0 1-16,0 0-3 15,0 0 0-15,0 0-3 16,0 0-1-16,0 0-3 0,0 9 0 16,0 8 0-16,0 6 1 15,1 1-1-15,6 2 0 16,-2 4 0-16,4-4 0 16,-1 6 1-16,-1-3-1 15,-1-1 0-15,0-5 0 16,-2-2 0-16,1-5 0 15,-2-6-1-15,-2-4 0 16,0-6-7-16,-1 0-2 16,0 0-1-16,0 0-2 15,0 0-21-15,0-5-51 16</inkml:trace>
  <inkml:trace contextRef="#ctx0" brushRef="#br0" timeOffset="142309.7278">6900 3350 1840 0,'0'0'29'15,"0"0"-19"-15,0 0 8 16,0 0-1-16,-53 73-4 16,53-49-7-16,0 0-2 15,3 0-2-15,17-2-2 16,7-5 2-16,6-5-1 15,3-8-1-15,0-4 1 16,-3 0-1-16,-10-10 0 16,-3-7 0-16,-11-6 1 15,-6-1 0-15,-3-3 0 16,-5-2 7-16,-22 1-3 16,-7 3-4-16,-2 6 0 0,-1 9-1 15,7 10 0-15,9 3-7 16,10 17-33-16,11 3-100 15</inkml:trace>
  <inkml:trace contextRef="#ctx0" brushRef="#br0" timeOffset="143150.3573">11402 3030 1877 0,'0'0'35'0,"0"0"-6"15,0 0-9-15,0 0-2 16,0 0-9-16,0 0-1 16,0-4-8-16,0 13 0 0,0 9 0 15,0 9 0-15,0 2 1 16,0 0 0-16,0-1 0 15,0-1-2-15,3-1 2 16,3-6-2-16,-3-4 2 16,1-5-2-16,-2-6 1 15,-2-2-4-15,1-3-7 16,1 0 0-16,-1 0-7 16,2-11-32-16,3-6-211 15</inkml:trace>
  <inkml:trace contextRef="#ctx0" brushRef="#br0" timeOffset="143540.1931">11660 3026 1428 0,'0'0'453'16,"0"0"-437"-16,0 0-6 16,0 0 13-16,0 0-7 15,0 0-12-15,-79 87 1 16,79-59-2-16,0-1-1 0,3-2-2 16,19 1 1-16,8-7-1 15,7-5 1-15,5-7 0 16,1-7-1-16,-2 0 0 15,-7-10 0-15,-7-9 0 16,-8-6 0 0,-11-5 0-16,-8-3 1 0,0 0 4 15,-26-2 0-15,-9 8-2 16,-4 5-2-16,6 12 1 16,3 10-2-16,9 0-3 15,8 15-18-15,7 0-88 16</inkml:trace>
  <inkml:trace contextRef="#ctx0" brushRef="#br0" timeOffset="144885.6148">10792 5805 1742 0,'0'0'75'16,"0"0"-45"-16,0 0 6 15,0 0-16-15,0 0 5 16,0 0-14-16,0 0-5 16,-73-37-1-16,43 51-3 15,-7 20 2-15,-4 9 0 16,1 15-3-16,0 13 1 0,7 13 0 15,12 6 0-15,17 2 0 16,9-3-2-16,42-7 1 16,29-9 0-16,21-8 0 15,12-9-1-15,10-8-11 16,-2-12-77-16,-9-16-733 16</inkml:trace>
  <inkml:trace contextRef="#ctx0" brushRef="#br0" timeOffset="145855.2093">16966 5581 1795 0,'0'0'51'0,"0"0"-22"16,0 0-4-16,0 0 2 15,0 0-15-15,0 0-8 16,0 0-2-16,30 1-1 15,6 17 9-15,6 11-5 16,0 5-2-16,3 10 0 16,-3 9-3-16,-5 9 2 15,-5 7-2-15,-10 1 0 16,-13 5 1-16,-9 0-1 16,0-1 0-16,-21-2-3 15,-8-9-4-15,-7-8 2 0,-2-8 5 16,-1-8-1-16,3-8 0 15,8-8 0-15,6-6 0 16,8-6-3-16,11-7-20 16,3-4-26-16,0 0-79 15</inkml:trace>
  <inkml:trace contextRef="#ctx0" brushRef="#br0" timeOffset="146379.9253">17424 6517 1889 0,'0'0'28'16,"0"0"-6"-16,0 0-8 15,0 0 2-15,0 0-7 16,0 0 1-16,-3-43-6 16,3 43-3-16,0 0-1 0,0 9-1 15,7 8 0 1,-1 8 1-16,0 3 0 0,-5 0 0 15,-1-2 0-15,0 2-3 16,0-3-2-16,-17-1-3 16,-6-3 2-1,-8-3 1-15,-2-6 4 0,-1-7 1 16,9-5-1-16,5 0 1 16,10 0 1-16,4-8 0 15,4 4 1-15,2 1 4 16,0 3 0-16,0 0-5 15,0 0-1-15,13 5-2 16,8 10 2-16,6 0 0 16,3-4 0-16,3-2 0 0,2-6 1 15,4-3-1-15,1 0-12 16,1-9-56-16</inkml:trace>
  <inkml:trace contextRef="#ctx0" brushRef="#br0" timeOffset="160693.0101">715 8117 1790 0,'0'0'112'0,"0"0"-93"15,0 0-14-15,0 0-5 16,0 0 2-16,0 80 10 0,0-39-11 16,0-3 0-16,3-3-1 15,0-4 0-15,-1-7-11 16,2-5-22-16,-3-7-59 15,2-6-1587-15</inkml:trace>
  <inkml:trace contextRef="#ctx0" brushRef="#br0" timeOffset="161131.9113">933 7671 1632 0,'0'0'245'15,"0"0"-216"-15,0 0-20 16,0 0-3-16,0 0-3 16,0 0-2-16,-11 70-1 15,11-34 0-15,2-3-32 16,13-4-84-16</inkml:trace>
  <inkml:trace contextRef="#ctx0" brushRef="#br0" timeOffset="161621.569">1376 7989 1854 0,'0'0'22'0,"0"0"-8"15,0 0 10-15,-87-17-8 16,66 17-10-16,-2 0-3 0,10 0-3 16,-2 2 0-1,-1 10 0-15,7 1 0 0,1 3-2 16,4 1-2-16,4 1-5 15,0-1 0-15,0-2 5 16,12 0 3-16,3-2-1 16,7 1 2-16,4 1 0 15,5 0 0-15,3 2 1 16,-1-1-1-16,-3 0 0 16,-5 2 0-16,-8-3 0 15,-7 2-1-15,-5 0-4 16,-5-1-7-16,0-2-3 15,-18 0 0-15,-15-1-1 16,-6-2-11-16,-8-4 9 16,-1-3 16-16,9-4 1 15,10 0 1-15,16 0-5 0,13 0-129 16</inkml:trace>
  <inkml:trace contextRef="#ctx0" brushRef="#br0" timeOffset="162409.9718">2415 7979 1653 0,'0'0'199'0,"0"0"-166"0,0 0-3 15,0 0-3-15,0 0-13 16,0 0-5 0,-89-17-2-16,68 17-2 0,4 5-5 15,1 6 1-15,3 3 0 16,8 6-1-16,2 3 0 15,3 3 0-15,0 3 0 16,0-1 0-16,12 2 0 16,7-5-4-16,1-2-5 15,7-8 0-15,1-5-5 16,0-7-2-16,-1-3-2 0,-5 0 11 16,-6 0 6-1,1-6 1-15,-6-2 2 0,-4-3 12 16,-1 2 5-16,0 1-7 15,0 2-4-15,1 0-3 16,7 1-2-16,1 5-2 16,9 0-1-16,4 3-2 15,0 8 2-15,4 4 0 16,-2-5 0-16,0 0-3 16,-1-5-3-16,-2-3-3 15,-4-2-2-15,-4 0-6 16,0-6 9-16,-8-10 2 15,-9-4 6-15,-2-2 0 16,0-3 1-16,-23-3 1 16,-5 2 0-16,-5 4 0 0,0 3 3 15,6 11 2-15,6 8-4 16,6 0-3-16,2 16-3 16,4 10-12-16,6 7-13 15,3-1-76-15</inkml:trace>
  <inkml:trace contextRef="#ctx0" brushRef="#br0" timeOffset="163001.5417">3068 8043 1866 0,'0'0'45'16,"0"0"-31"-16,0 0-9 15,0 0-3-15,0 0 0 16,0 0-1-16,12 35 1 16,6-13 0-16,-1-2-1 15,0-4-1-15,2-3 0 16,-2-5-5-16,0-4-26 15,-4-4-4-15,-1 0-15 16,-4 0-4-16,-1-10 34 0,-4-6 20 16,0 1 18-16,-1 2 34 15,-2 1-1-15,4 4-14 16,-2 2-14-16,-1 0-7 16,5 4-8-1,3 0-6-15,4 2-2 0,4 0 0 16,1 0-1-16,1 10 1 15,2 4-1-15,-3-2 0 16,1-2-9-16,-1-3-11 16,3-3 1-16,1-4 3 15,-2 0 11-15,-1-6 3 16,-1-9 3-16,-6-4 0 0,-1 2 6 16,-3 3 14-16,-3 4 8 15,-1 3-4-15,-1 4-11 16,-1 2-4-16,2 1-7 15,1 0-1-15,7 0-1 16,-2 9 0-16,3 4-1 16,-2 2 0-16,0 2-5 15,3 0-15-15,4-2-42 16,8-4-39-16</inkml:trace>
  <inkml:trace contextRef="#ctx0" brushRef="#br0" timeOffset="163271.6607">3910 8097 1899 0,'0'0'47'0,"0"0"-29"15,0 0 3-15,0 0 2 16,0 0-9-16,0 0-13 16,-11 13-1-16,14 17 0 15,8 8 2-15,2 3-2 16,-4 3 0-16,-4 0 0 15,-1 1 0-15,-3 0 0 16,2 0-4-16,-1-4 2 16,-2-6-10-16,0-6 1 15,0-9-3-15,0-8-3 16,-5-7 1-16,-6-5-26 16,-5-5-37-16,0-17-219 15</inkml:trace>
  <inkml:trace contextRef="#ctx0" brushRef="#br0" timeOffset="163505.3186">3914 8053 1725 0,'0'0'56'15,"0"0"-9"-15,0 0 2 16,0 0-20-16,0 0-3 16,102-50-10-16,-74 50-6 15,-4 15-7-15,-2 6 0 16,-7 5-2-16,-4 4 1 15,-4 1 0-15,-5 1-1 16,-2 0-1-16,0-4 0 0,-17-3 0 16,-5-6-9-16,1-5-7 15,0-4-28-15,3-10-26 16,6 0-96-16</inkml:trace>
  <inkml:trace contextRef="#ctx0" brushRef="#br0" timeOffset="163738.5635">4262 7830 1885 0,'0'0'27'0,"0"0"-17"0,0 0 1 16,0 0 13-16,0 0-9 15,28 95-7-15,-13-53-3 16,0 4-2-16,-3 2-3 15,-3-5 1-15,1-1-2 16,-4-9 0-16,-4-5-11 16,-2-9-11-16,0-9-39 15,0-8-107-15</inkml:trace>
  <inkml:trace contextRef="#ctx0" brushRef="#br0" timeOffset="164132.0452">4603 8117 1886 0,'0'0'49'16,"0"0"-41"-16,0 0 1 16,0 0 4-16,0 0-6 15,0 0-6-15,60-3-1 16,-27-4 1-16,-3-2-1 15,-2-2-1-15,-6-1-7 16,-5-2 1-16,-7 2 4 16,-10-2 2-16,0-1 1 15,-18 3 0-15,-18 0 0 0,-11 5 0 16,-6 4 1 0,4 3 1-16,9 0 2 15,13 9 0-15,8 11-3 16,8 10-1-16,6 7 1 0,5 5-1 15,0-1 1-15,13-2 0 16,12-10-1-16,3-2 1 16,6-11-1-16,3-6-6 15,0-6-19-15,0-4-62 16,2 0-1630-16</inkml:trace>
  <inkml:trace contextRef="#ctx0" brushRef="#br0" timeOffset="164681.6948">5008 8188 165 0,'0'0'1580'0,"0"0"-1515"16,0 0-18-16,0 0-1 15,0 0-7-15,0 0-26 16,-2-49-1-16,2 27-6 0,0-5 3 16,0 4-2-16,0 3-3 15,0 5 0-15,0 11-2 16,3 1 1-16,7 3-3 15,4 0-1-15,5 12 1 16,3 5-1-16,0 4 1 16,-2-1 0-16,-3-1-1 15,-4-4 0-15,-4-4-2 16,1-5-5-16,-8-3 1 16,1-3 3-16,3 0 2 15,2-14 1-15,5-10-5 16,2-2-1-16,0 2 4 15,-2 6 3-15,-3 7 0 16,-1 4 3-16,-4 4 3 0,4 3 0 16,4 0-3-16,4 1-1 15,1 12-1-15,2 1 0 16,2 4-1-16,-6 1 0 16,-4 1 0-16,-3-1-1 15,0-1-1-15,-6 1-13 16,-3-4-38-16,0-3-92 15</inkml:trace>
  <inkml:trace contextRef="#ctx0" brushRef="#br0" timeOffset="165125.6462">5697 8065 1890 0,'0'0'26'0,"0"0"-22"16,0 0 11-16,0 0-2 16,0 0-9-16,89-11-4 15,-64 7 0-15,-3-1 0 0,-3-3 0 16,-6-1 0-1,-5-4-2-15,-8 1 0 0,0-5-1 16,0 3 1-16,-20-1 2 16,-5 3 0-16,-6 4 0 15,1 6 5-15,3 2 0 16,4 0 1-16,6 0 0 16,3 10-2-16,2 7-2 15,3 10 0-15,5 2 2 16,4 6-2-16,0 2-1 15,3-3 0-15,13-5-1 16,6-5 0-16,4-5 0 16,7-7-5-16,1-6-13 15,2-6-25-15,-2 0-42 16,4-8-289-16</inkml:trace>
  <inkml:trace contextRef="#ctx0" brushRef="#br0" timeOffset="165664.5578">6098 8064 1396 0,'0'0'463'0,"0"0"-431"16,0 0-12-16,0 0 8 15,0 0-16-15,0 0-8 16,0 31 4-16,0-14-3 16,0 0-1-16,0-2-4 15,7-2 1-15,1-2-1 16,1-6 0-16,1-4 0 15,2-1-4-15,3-3 0 16,3-15-1-16,0-3 3 0,-3 0 2 16,-5 3 1-16,-1 6 0 15,-6 6 7-15,-3 5 5 16,3 1 2-16,0 0-6 16,5 0-6-16,3 0-2 15,3 4-1-15,2 3 0 16,1-2 0-16,2 0 1 15,5 1-1-15,3-6-1 16,4 0-1-16,5 0-3 16,-6-17-3-16,-2-4-1 15,-7-10 3-15,0-2 1 16,-6-4-2-16,-3 0 4 16,-6-3 2-16,-5 2 1 0,-1 7 2 15,0 7 5 1,0 9 1-16,-1 6 0 0,-2 6 1 15,1 3-6-15,-2 3-3 16,-5 21-3-16,-1 11 3 16,2 8 1-16,0 4-1 15,3 0 1-15,-1 0-1 16,3-5 0-16,3-5-7 16,0-6-6-16,13-9-7 15,11-12-31-15,7-10-15 16</inkml:trace>
  <inkml:trace contextRef="#ctx0" brushRef="#br0" timeOffset="165784.3258">6735 7998 1908 0,'0'0'36'0,"0"0"-32"16,0 0-3-16,0 0-1 15,129 0-44-15</inkml:trace>
  <inkml:trace contextRef="#ctx0" brushRef="#br0" timeOffset="166883.9175">7910 8081 1802 0,'0'0'65'15,"0"0"-51"-15,0 0 7 16,0 0 2-16,0 0-9 15,0 0-12-15,0 0-1 16,-55 14 0-16,51 1 0 16,4-1-1-16,0 1 0 15,0-3 1-15,10-2-1 16,6-3-1-16,2-5-1 16,0-2-5-16,4-2-1 15,-1-13-2-15,-4-2 8 16,-4 1 2-16,-5 0 0 0,-2 7 2 15,-3 1 5 1,0 3-1-16,4 1-4 0,8 1-2 16,4 2 0-16,5 0 0 15,3-1-6-15,0-2-14 16,0-2-5-16,1-6 0 16,-1-5-2-16,-5-7 13 15,-2-7 7-15,-4-7 7 16,-5-7 0-16,-5-2 8 15,-3 0 16-15,-3 7 5 16,0 7-1-16,0 8-7 16,-5 8 6-16,-2 3-9 15,4 7-4-15,1 3 0 0,-4 4-6 16,-4 1-7-16,-1 20-1 16,-6 12 2-1,1 7-2-15,3 12 1 0,3 6 1 16,2 9-2-16,2 7 1 15,4 1-1-15,2-2 1 16,0-4-1-16,0-10-1 16,0-6 0-16,0-5-12 15,5-9-4-15,0-10-8 16,-4-13-48-16,-1-13-265 16</inkml:trace>
  <inkml:trace contextRef="#ctx0" brushRef="#br0" timeOffset="167018.6485">8004 8310 1940 0,'0'0'17'0,"0"0"-10"15,0 0-7-15,97-44 0 16,-33 35-1-16,15-1-18 16,10-1-149-16</inkml:trace>
  <inkml:trace contextRef="#ctx0" brushRef="#br0" timeOffset="168169.576">9562 7972 1617 0,'0'0'183'0,"0"0"-165"16,0 0-8-16,-80-32 3 16,49 27-1-16,-1 2-7 15,3-1-3-15,6 4-1 16,10 0 2-16,4 0-2 15,3 0 0-15,3 0-1 16,-1 11 0-16,2 0 0 0,2 1 0 16,0 3 0-16,0 0 0 15,2 1 2-15,10 1 1 16,4 1 4-16,2 2 2 16,6-1 1-16,0 1-5 15,1 0-1-15,-1-1-1 16,-5 1-1-16,-6 1-1 15,-5-4-1-15,-5 0 2 16,-3-2-2-16,0-3 1 16,-6-2-1-16,-10-1 0 15,-7-6 0-15,-5-2 0 16,-4-1-8-16,1 0-1 0,3-9-4 16,9-5 4-16,6 3-5 15,9 0-16-15,4 3-55 16</inkml:trace>
  <inkml:trace contextRef="#ctx0" brushRef="#br0" timeOffset="168559.7686">9802 8075 1789 0,'0'0'142'15,"0"0"-128"-15,0 0-11 16,0 0 3-16,0 0-4 16,0 0 0-16,0 27 0 15,19-7-1-15,2-3-1 16,1-5 1-16,2-3-1 15,1-6 1-15,1-3-1 16,-1 0 1-16,0-7-1 16,-5-10 0-16,-1-2 0 15,-8-3 0-15,-7 2 0 0,-4 0 1 16,0 4-1 0,0 3 0-16,-4 4 0 15,-1 4-1-15,4 5 0 16,1 0-10-16,0 0-49 0,-3 8-46 15</inkml:trace>
  <inkml:trace contextRef="#ctx0" brushRef="#br0" timeOffset="169083.5603">10316 7807 1927 0,'0'0'23'0,"0"0"-13"16,0 0-1-1,0 0-1-15,0 0-7 0,0 0 0 16,-9 24-1-16,15 6 0 16,4 3 0-16,-2-2 0 15,2 1 0-15,-2-3-1 16,-1-6-9-16,-2-4-6 15,-1-8-12-15,-2-5-2 16,-1-6 9-16,1 0 18 16,2-2 3-16,1-9 2 15,3-1 3-15,2 0 12 16,-1 3 0-16,1 4 1 0,0 0-8 16,-1 2-6-16,2 3-1 15,-4 0-2-15,1 0-1 16,1 12 0-16,-4 8 0 15,-3 4 1-15,-2 1-1 16,0 3 0-16,-10-2 0 16,-4-1 0-16,-2-3 0 15,5-3-3-15,2-5-4 16,1-4-1-16,2-5 0 16,-2-2 1-16,-1-3 3 15,-6 0 1-15,0-8 0 16,-1-12 0-16,4-3 3 15,3-4-5-15,8 7-29 16,1 1-43-16,0 4-166 16</inkml:trace>
  <inkml:trace contextRef="#ctx0" brushRef="#br0" timeOffset="169431.5252">10936 7783 1942 0,'0'0'23'16,"0"0"-16"-16,0 0 4 15,0 0 4-15,0 0-8 16,0 0-7-16,-10 16 0 16,19 21 0-16,3 4 1 15,3 4-1-15,-5 2 0 16,-1 2 0-16,-1-3 0 16,-6-6-2-16,-2-4-14 15,0-8-4-15,-2-6-7 16,-14-11-57-16,-1-8-227 15</inkml:trace>
  <inkml:trace contextRef="#ctx0" brushRef="#br0" timeOffset="169744.2054">10858 7908 1865 0,'0'0'35'16,"0"0"-13"-16,0 0-1 0,0 0-6 15,0 0-8-15,0 0-1 16,108 9-2-16,-76 14-2 16,-1 4-2-16,-3 4 0 15,-1 0 1-15,-3 1-1 16,-3-5 0-16,-6-3-5 0,-6-4-4 16,-6-8 1-1,-2-3-3-15,-1-6 4 0,0-3 7 16,0 0 1-16,0-13 2 15,2-10-3-15,3-7 1 16,5 1-1-16,5 0-1 16,4 8-6-16,1 2-24 15,0 5-38-15,3 3-147 16</inkml:trace>
  <inkml:trace contextRef="#ctx0" brushRef="#br0" timeOffset="170187.4121">11599 7991 284 0,'0'0'1572'16,"0"0"-1547"-16,0 0 0 15,0 0 0-15,0 0-7 16,0 0-9-16,-78-38-3 15,58 38-3-15,1 1-1 16,2 14-2-16,1 2 1 16,2 6-1-16,4 4 0 15,6 1 0-15,3-2 0 0,1-1-1 16,0-5-3 0,4-6-3-16,10-6-3 0,2-4-1 15,4-4 4 1,0 0-1-16,0-12 3 0,-2-6 5 15,-2-2 2-15,-4-1 5 16,1 2 5-16,-2 4-5 16,-2 5 1-16,-2 3-3 15,1 7-3-15,1 0-2 16,-1 1 0-16,6 15 0 16,-2 6-1-16,0-2 1 15,-5 0 0-15,-1-2-4 16,0-3-13-16,2-6-39 15,-2-6-48-15</inkml:trace>
  <inkml:trace contextRef="#ctx0" brushRef="#br0" timeOffset="170660.0638">11915 7728 1820 0,'0'0'58'0,"0"0"-24"16,0 0-1-16,0 0-16 15,0 0-4-15,0 0-6 16,-8-15-7-16,8 34 0 0,0 9 1 16,6 4 0-16,1 5 0 15,-1-1-1-15,-2 1 0 16,-1 0-1-16,-2-2 1 15,-1-3 0-15,2-7-6 16,-2-7-8-16,1-9 1 16,1-6-3-16,1-3-8 15,4-5 21-15,4-15 3 16,5-7 0-16,2 0 1 16,-1 3 3-16,2 3 14 15,-3 6-6-15,-1 4-2 16,-3 5-4-16,-3 4 1 15,1 2-4-15,3 0-3 16,0 11-1-16,2 7 1 16,-2 7-1-16,-2 4 1 0,-5 0 0 15,0-1 0-15,-2-3-1 16,0-3-2-16,1-8-8 16,1-3-9-16,2-9-35 15,3-2-60-15</inkml:trace>
  <inkml:trace contextRef="#ctx0" brushRef="#br0" timeOffset="171095.9969">12452 7922 1772 0,'0'0'120'0,"0"0"-98"16,0 0-10-16,0 0-4 16,0 0 0-16,0 0-7 15,31-5 1-15,-10 5-1 16,0 0-1-16,-2 0 0 16,-4 0 0-16,-4 0-1 15,-5-6 1-15,-6-5 0 16,0-2 0-16,-3 0 0 15,-18-1 0-15,-2 1 1 16,0 2 0-16,6 8 4 0,4 1 1 16,4 2-4-16,3 0-2 15,0 8 1-15,0 10-1 16,0 7 2-16,2 4-1 16,4 5-1-16,0-1 1 15,0 1-1-15,0 1 0 16,10-4 0-16,8-7-2 15,4-5-11-15,5-9-10 16,6-6-22-16,0-4-34 16,3 0-104-16</inkml:trace>
  <inkml:trace contextRef="#ctx0" brushRef="#br0" timeOffset="171447.5577">12770 7979 1744 0,'0'0'62'16,"0"0"-23"-16,0 0-1 15,0 0-12-15,0 0-10 16,0 0-13-16,16 10 0 16,-10 7 5-16,-1 3-7 15,-2-1-1-15,3-3 1 16,1 1-1-16,2-5 0 16,-2-4 0-16,8-2-3 15,1-6 0-15,5 0-2 16,3-9 0-16,-3-8 2 15,0-5 3-15,-3 3 1 16,-3 2 5-16,-4 6 4 16,-1 5 3-16,-6 6-4 0,-1 0 1 15,0 0-7-15,3 0-2 16,2 0-1-16,2 12 0 16,-1 1 0-16,0 1 0 15,3 2-1-15,3 0-8 16,9 0-3-16,7-4-13 15,14-7-54-15,4 0-245 16</inkml:trace>
  <inkml:trace contextRef="#ctx0" brushRef="#br0" timeOffset="171897.1198">13576 7958 1704 0,'0'0'135'15,"0"0"-94"-15,0 0-11 16,0 0 1-16,-91-19-14 16,66 19-8-16,3 8-3 15,1 9-4-15,5 5 0 16,5-2-2-16,3 2 1 16,7-1 0-16,1-3-1 15,0-3 0-15,9-2 0 16,9-11-2-16,9-2-6 15,4-2 0-15,2-19 0 16,0-6 0-16,-2-7 3 0,-5-4 4 16,-4-4 1-1,-7-6 0-15,-5-4 1 0,-7-2 1 16,-3 4 4-16,0 10 3 16,0 13 1-16,-1 13-2 15,-1 9-3-15,-1 5-5 16,-5 5 0-16,0 24-2 15,-1 12 2-15,0 7 0 16,9 6 0-16,0-2 1 16,0-1-1-16,10-4 0 15,7-5 0-15,4-7-7 16,-1-8-7-16,0-11-14 0,1-8-40 16,1-8-241-16</inkml:trace>
  <inkml:trace contextRef="#ctx0" brushRef="#br0" timeOffset="172898.6722">14952 7992 1852 0,'0'0'33'16,"0"0"-13"-16,0 0 11 16,0 0-15-16,0 0-11 0,0 0-4 15,0 0 1-15,115-13 0 16,-59 11 1-16,7-1-2 16,1 1 0-16,-1-3 0 15,-11-1-1-15,-10 1 0 16,-9-1 0-16,-12 3 0 15,-8 1 0-15,-4-3 0 16,-6 2 1-16,-3 1 0 16,1-1-1-16,-1 2 1 15,0-5-1-15,0 3-4 16,0-2-7-16,0 2-23 16,-3-5-46-16,-5 1-243 15</inkml:trace>
  <inkml:trace contextRef="#ctx0" brushRef="#br0" timeOffset="173246.0134">15401 7715 1836 0,'0'0'39'16,"0"0"-10"-16,0 0 8 16,0 0-19-16,0 0-9 15,0 0-8-15,43-19 1 0,-18 21 0 16,5 11 2-16,2 5-1 16,1 5-1-16,-1 2-1 15,-3 0 1-15,-6 3-2 16,-10 2 1-16,-6 4-1 15,-7 5 0-15,-9 6 0 16,-22 0 2-16,-11 2-2 16,-6-5 0-16,1-5-4 15,5-8-23-15,10-8-103 16</inkml:trace>
  <inkml:trace contextRef="#ctx0" brushRef="#br0" timeOffset="175163.6028">16499 7850 1601 0,'0'0'116'0,"0"0"-70"16,0 0 2-16,0 0-11 15,0 0-13-15,0 0-3 16,0 0-4-16,0-17 1 16,0 14-5-16,0 3-2 15,0 0-2-15,0 0-2 16,-2 0-2-16,2 0-1 15,-2 0-1-15,2 0-1 16,-1 0-2-16,1 0 0 16,-1 6-2-16,-1 14 2 15,1 5 0-15,-1 1 0 0,2 4 0 16,0 3 1 0,0 0-1-16,0 4 1 0,0 4-1 15,3-4 0-15,6-4 0 16,-1-2 0-16,-2-7 0 15,5-4 0-15,-5-6 0 16,-2-4 0-16,0-3 0 16,-2-2 1-16,-1-2-1 15,-1-3-1-15,2 0 1 16,-2 0 0-16,4 0-4 16,-3 0-7-16,4 0-7 15,1 0-35-15,1 0-61 16</inkml:trace>
  <inkml:trace contextRef="#ctx0" brushRef="#br0" timeOffset="175661.8886">17195 7986 1756 0,'0'0'139'0,"0"0"-125"15,0 0-4-15,0 0 15 16,0 0-14-16,0 0-6 15,-61 32-3-15,58-8 0 16,3 2-1-16,0 6 1 16,9 0 0-16,15-1-1 15,4 0 0-15,5-7-1 16,3-6 1-16,1-7-1 16,3-5 1-16,-2-6 0 15,-4 0-1-15,-3-7 0 16,-4-11 1-16,-6-7-1 15,-2-4 0-15,-4-5 0 16,-9-2 1-16,-6-3 0 16,0 2 0-16,-17 3-1 15,-12 4 0-15,-6 8 0 0,-5 8 0 16,-4 14-2-16,2 0 2 16,3 9-11-16,9 14-14 15,10 3-71-15</inkml:trace>
  <inkml:trace contextRef="#ctx0" brushRef="#br0" timeOffset="176723.4829">17893 7843 1791 0,'0'0'46'0,"0"0"-1"16,0 0-10-16,0 0-10 16,0 0-13-16,0 0-8 0,0-4-1 15,0 4 0-15,0 0-3 16,2 2 1-16,2 14-1 15,4 4 4-15,-1 2-1 16,-2 4-1-16,-1 1 1 16,1 0-2-16,-1 2-1 15,1-1 0-15,-2-1 0 16,5-3 0-16,-3-1 0 16,1-5 0-16,0-5 1 15,-1 0-1-15,2-6 0 16,-4 0 0-16,1-4 0 15,-1-3-2-15,-1 0-8 16,-1 0-5-16,2 0-20 0,2 0-21 16,5 0-119-16</inkml:trace>
  <inkml:trace contextRef="#ctx0" brushRef="#br0" timeOffset="177434.8964">18599 7878 1853 0,'0'0'36'16,"0"0"-22"-16,0 0 11 15,0 0-9-15,0 0-7 16,0 0-4-16,-91 16-2 16,80-2-3-16,1 6 2 15,4 2-1-15,3 3 0 0,3 3 0 16,0 1 0 0,9 2 0-16,15-4-1 0,10-3 2 15,6-6-2-15,4-9 1 16,0-4 0-1,-6-5-1-15,-6 0-2 16,-6-11 0-16,-7-9 1 0,-3-2 1 16,-5-6 0-16,-6 0 1 15,-5 0 1-15,-2-2-1 16,-20 1 0-16,-8 2-1 16,-6 1 0-16,3 10-1 15,8 5-1-15,5 11-6 16,13 0-15-16,7 13-72 15,0 9-559-15</inkml:trace>
  <inkml:trace contextRef="#ctx0" brushRef="#br0" timeOffset="178502.0993">19298 7882 1815 0,'0'0'25'0,"0"0"9"0,0 0-4 16,0 0-3-16,0 0-16 15,0 0-5-15,-67-18-5 16,58 18 1-16,-1 10-1 16,1 5 1-16,0 7-1 15,0 0 0-15,6 6 0 16,3 3 1-16,0 2-1 15,3-1 0-15,15-1-1 16,9-5 1-16,10-5 0 16,9-7-1-16,4-7 0 15,2-6 0-15,-3-1 1 16,-7-1 0-16,-5-14-1 0,-9-2 0 16,-7-7 1-16,-7-3-1 15,-7-3 2-15,-7-4 2 16,0-1 0-16,-27-2-1 15,-11 3-1-15,-9 5-2 16,-2 5 0-16,7 10 0 16,5 11 0-16,8 3-8 15,15 16-13-15,10 10-40 16,4 1-216-16</inkml:trace>
  <inkml:trace contextRef="#ctx0" brushRef="#br0" timeOffset="179683.3089">20062 7782 1822 0,'0'0'52'16,"0"0"-30"-16,0 0 5 15,0 0-4-15,0 0-13 16,0 0-9-16,0 0 0 16,0 25-1-16,0-1 3 15,0 5 3-15,6 0-3 16,-2 1 0-16,1 0 0 15,-1 2-2-15,1-1-1 16,-2-1 1-16,0-2 0 16,-1-3-1-1,-1-8 0-15,2-1 0 0,-3-5 0 16,0-4 0-16,0-2 0 16,0 0-2-16,0-3-4 15,1 0-4-15,1-2-9 16,2 0-28-16,0 0-34 0,1 0-319 15</inkml:trace>
  <inkml:trace contextRef="#ctx0" brushRef="#br0" timeOffset="180223.3504">20590 7827 994 0,'0'0'858'0,"0"0"-826"16,0 0-9-16,0 0 8 16,0 0-18-16,-90 6-6 15,74 11-5-15,6 7-1 16,2 1 2-16,5 1-1 16,3 5-1-16,0-1 0 0,7 2 0 15,19-1 0-15,7-5 0 16,10-3-1-16,8-9 0 15,1-5 1 1,-1-9-1-16,-5 0 0 0,-7-7-2 16,-8-12 1-16,-9-6-1 15,-6-3 2-15,-9-3 0 16,-7-3 1-16,-4-1-1 16,-25-1 0-16,-8 0-1 15,-10 2 1-15,1 8 0 16,6 6 0-16,13 9 0 15,9 10-1-15,10 1-8 16,8 5-22-16,0 14-13 0,4 0-50 16,17 0-843-16</inkml:trace>
  <inkml:trace contextRef="#ctx0" brushRef="#br0" timeOffset="180464.2537">21286 7952 1962 0,'0'0'23'15,"0"0"-9"-15,0 0 4 0,0 0-2 16,0 0-12-16,0 0-4 15,-10-15-4-15,10 15-18 16,14 0-22-16,2 0-149 16</inkml:trace>
  <inkml:trace contextRef="#ctx0" brushRef="#br0" timeOffset="181708.4747">21895 7678 1675 0,'0'0'169'16,"0"0"-148"-16,0 0-5 16,0 0 7-16,0 0-2 0,0 0-8 15,-89 25-8-15,75-6-2 16,5 4-1-16,5 3 0 16,4 0-1-16,0 4 0 15,1-1 0-15,19-3-1 16,8-3 1-16,8-3 0 15,6-8 0-15,10-4-1 16,-4-6 1-16,-1-2-1 16,-9-2 1-16,-12-11-1 15,-3-5 0-15,-10-2 2 16,-3-4-2-16,-10 0 1 16,0-3 1-16,-16-4-1 15,-15 0-1-15,-8-1-1 16,-2 5 1-16,0 7-2 15,10 6-5-15,7 10-16 0,10 4-26 16,13 0-83-16</inkml:trace>
  <inkml:trace contextRef="#ctx0" brushRef="#br0" timeOffset="182173.5851">22498 7690 1885 0,'0'0'23'16,"0"0"0"-16,0 0 0 15,0 0-11-15,0 0-6 16,0 0-4-16,-76 8-1 16,70 12-1-16,6 7 1 15,0 3 0-15,4-1-1 16,17 0 1-16,6-1-1 16,3-6 1-16,4-6-1 15,2-7 0-15,1-6 0 16,-2-3-1-16,-2 0 0 0,-7-9 0 15,-2-7 0-15,-6-5 1 16,-8-3 0 0,-7-1 1-16,-3-1-1 0,-10-4 0 15,-22 2-1-15,-7 2 1 16,-2 5-2-16,5 7 1 16,9 11-2-16,11 3-8 15,7 3-39-15,8 14-54 16,1-1-928-16</inkml:trace>
  <inkml:trace contextRef="#ctx0" brushRef="#br0" timeOffset="182571.8903">23181 7634 1825 0,'0'0'56'0,"0"0"-26"0,0 0 2 16,0 0-11-16,0 0-9 16,0 0-7-16,0-7-5 15,0 11-1-15,0 14 0 16,-3 10 1-16,-2 2 1 16,3 7-1-16,0-2 1 15,0 3-2-15,1-2 1 16,1-2-9-16,0-2-12 15,4-4-39-15,10-8-63 16</inkml:trace>
  <inkml:trace contextRef="#ctx0" brushRef="#br0" timeOffset="183118.4333">23636 7602 1882 0,'0'0'41'15,"0"0"-34"-15,0 0-2 16,0 0-3-16,0 0 0 15,0 0 7-15,-3 104-5 16,17-64-3-16,-3 4-1 16,0-3 0-16,-2 3 0 15,-2-4-36-15,-2-2-57 16</inkml:trace>
  <inkml:trace contextRef="#ctx0" brushRef="#br0" timeOffset="224592.8872">897 9375 1732 0,'0'0'82'15,"0"0"-68"-15,0 0 8 16,0 0 11-16,0 0-10 0,0 0-11 16,0 0-5-16,-3 3 0 15,0-1-1-15,-5-2-2 16,-5 1-2-16,-3-1 0 15,-1 0 0-15,2 0 1 16,2-6-1-16,4-6 0 16,3-1 1-16,4 2-2 15,2 1 1-15,0 0-1 16,2 2-1-16,7 4 0 16,3 0 0-16,1 4-1 15,4 0 0-15,0 10 1 16,-3 10 0-16,4 5 0 15,-5 7 0-15,-4 4 0 16,-6 5 0-16,-3 0 0 16,-3 2-1-16,-16 1 1 0,-14-3 0 15,-3-6-3-15,-7-5 1 16,-2-10 0-16,2-9 1 16,6-11 1-16,5 0 0 15,6-14 0-15,10-10 1 16,5 0 1-16,6 3-2 15,5 6 0-15,0 3 0 16,0 4 0-16,9 4 0 16,5 1 0-16,8 3-1 15,3 0 1-15,6 0 1 16,1 7 0-16,-4 3 1 16,-1 6-2-16,-3 4 2 0,-3 5-2 15,-6 0 1-15,-2-3 0 16,1-1-1-16,-1-5 0 15,-1-5-3-15,4-8-20 16,-1-3-43-16,0-6-117 16</inkml:trace>
  <inkml:trace contextRef="#ctx0" brushRef="#br0" timeOffset="224823.1138">1052 9017 1833 0,'0'0'71'16,"0"0"-58"-16,0 0-13 15,0 0 0-15,0 0-1 16,0 0 1-16,13 109-6 15,-7-64-57-15,-2 2-330 16</inkml:trace>
  <inkml:trace contextRef="#ctx0" brushRef="#br0" timeOffset="225323.0981">1560 9377 1840 0,'0'0'17'16,"0"0"-15"-16,0 0 14 15,-89-16 2-15,62 16-7 0,2 0-7 16,5 0-3 0,4 6-1-16,8 4 0 0,5 1 0 15,3 4-1-15,0 2 1 16,4 2-1-16,9-2 0 16,6-1 1-16,-2 1-1 15,4 0 1-15,1-5 0 16,3 1 1-16,-2-2-1 15,4 1 0-15,-5-1 0 16,-3 2 0-16,-5-1 0 16,-6-2 0-16,-3 0 0 15,-5 1-5-15,0 0-5 16,-5 0 5-16,-14-1 2 0,-11 0 1 16,-7-5-4-16,2-3 0 15,3-2 6-15,11 0 0 16,8-2 0-16,13-6-3 15,0-1-63-15,16-2-201 16</inkml:trace>
  <inkml:trace contextRef="#ctx0" brushRef="#br0" timeOffset="226127.1972">2627 9174 1791 0,'0'0'52'0,"0"0"-40"15,0 0 17-15,0 0-1 16,0 0-7-16,0 0-12 16,-88 17-5-16,70 2-2 15,-3 3 0-15,1 1 0 16,6 3 0-16,4-2-2 16,4 0 1-16,6 0 0 15,0-4-1-15,0 1 0 16,14-4 0-16,6-2-3 15,6-5-4-15,6-3 4 0,6-6-7 16,1-1-3-16,-3 0 1 16,-3-1 1-16,-8-11 8 15,-2 3 2-15,-8-2 1 16,-2 2 0-16,1-1 3 16,-5 3 1-16,1 3 0 15,0 1-2-15,1 3-1 16,3 0 0-16,3 3 0 15,4 8-1-15,0 0 1 16,-1 0-1-16,8-3 0 16,-1-2 0-16,1-6-1 15,3 0-5-15,-7 0-3 16,0-10-2-16,-9-9-5 16,-5-3 11-16,-10-5 5 0,0-1 6 15,-16-4 4-15,-17 0 0 16,-7 2-3-16,-5 6-1 15,6 10-1-15,9 12-1 16,10 2-3-16,6 8-1 16,8 17-1-16,2 6-9 15,4 2-12-15,4-1-49 16,12-3-492-16</inkml:trace>
  <inkml:trace contextRef="#ctx0" brushRef="#br0" timeOffset="226659.5952">3322 9382 1850 0,'0'0'29'0,"0"0"-21"16,0 0 11-16,0 0 0 16,0 0-3-16,-19-75-9 15,19 58-4-15,3 6-2 16,7 5 1-16,-1 1 0 0,2 3-2 16,2 2 1-16,1 0-1 15,3 3 0-15,1 9 0 16,0 3 0-16,0 0 0 15,-2 1 0-15,-2 0 0 16,-1-6-2-16,-4 2-7 16,1-5-11-16,-2-6-2 15,2-1 3-15,1-1 0 16,-2-18-4-16,4-4 0 16,-1-5 23-16,2 1 5 15,-3 4 14-15,-2 3 12 16,-1 6-4-16,5 2-9 15,-1 2-3-15,2 4-7 16,1 5-4-16,0 1-3 16,-2 0 0-16,-1 15-1 0,3 5 0 15,-6 5 1-15,0 0-1 16,-3 1 0-16,-2-2-8 16,2-2-26-16,2-5-30 15,1-7-118-15</inkml:trace>
  <inkml:trace contextRef="#ctx0" brushRef="#br0" timeOffset="226937.306">3950 9275 801 0,'0'0'1128'15,"0"0"-1110"-15,0 0-11 16,0 0-2-16,0 0-1 15,0 0-1-15,6 61 0 16,1-25-2-16,-2 6 0 16,-5-1 0-16,0 3-1 15,0 3 0-15,0-3 0 16,0 0 0-16,0-5-1 16,0-3-7-16,-3-9 1 15,3-6-7-15,0-6-18 16,0-7-12-16,0-8-40 15,0 0-302-15</inkml:trace>
  <inkml:trace contextRef="#ctx0" brushRef="#br0" timeOffset="227213.6077">3956 9211 1773 0,'0'0'69'15,"0"0"-42"-15,0 0 1 16,0 0 5-16,92-73-15 16,-62 73-10-16,0 0-4 15,-1 9-3-15,-3 9 1 16,-5 6 0-16,-6 2-2 0,-7 2 2 16,-2 0-2-1,-6-3 0-15,0 3 0 0,-6-2-6 16,-5-4-4-16,-5-4-13 15,-1-6-11-15,0-8-14 16,4-4-17-16,2-3-102 16</inkml:trace>
  <inkml:trace contextRef="#ctx0" brushRef="#br0" timeOffset="227462.7882">4351 9019 1614 0,'0'0'301'0,"0"0"-283"15,0 0-17-15,0 0 11 16,0 0 6-16,15 73-9 16,-8-31-7-16,-2 5-1 15,-2 4 0-15,-3-4-1 16,3-4 0-16,-3-9 0 15,3-7-12-15,2-5-10 16,-1-9-38-16,2-8-165 16</inkml:trace>
  <inkml:trace contextRef="#ctx0" brushRef="#br0" timeOffset="227981.3559">4721 9290 1854 0,'0'0'45'0,"0"0"-43"0,0 0 2 16,0 0 14-16,0 0-3 16,0 0-12-16,88-12-3 15,-63-2 0-15,-2 1-2 16,-5-3-10-16,-9-1-3 15,-6 0 11-15,-3 1-2 16,-3 2 1-16,-18 3 4 16,-12 2 1-16,-4 5 7 15,1 4 7-15,3 0 1 16,5 2-4-16,7 14-6 0,6 5-2 16,6 6-1-16,7 3 1 15,2 3-1-15,6-2-1 16,21-2 0-1,8-5 0-15,5-7 0 0,6-6-1 16,-1-5-5-16,-3-6-24 16,-2 0-36-16,-4 0-508 15</inkml:trace>
  <inkml:trace contextRef="#ctx0" brushRef="#br0" timeOffset="228610.0359">5109 9331 1722 0,'0'0'57'15,"0"0"-42"-15,0 0 29 16,0 0 8-16,0 0-31 16,0 0-8-16,-9-41 2 0,8 15-4 15,1 0-4-15,0 1-4 16,4 5-2-16,6 6 1 15,-3 4 0-15,9 6-1 16,-3 4 1-16,5 0-1 16,-3 0-1-16,4 14 1 15,-5 5-1-15,1 1 0 16,-5 3 1-16,-1 0-1 16,-2-4 0-16,-2-5-1 15,-2-4 0-15,-3-3-5 16,3-5-3-16,0-2-7 15,0 0-1-15,3-11 11 16,4-15-13-16,1-4 12 16,0-1 7-16,5 1 2 15,-2 4 8-15,3 7 9 0,-4 4-1 16,2 6-9-16,-1 7 0 16,1 2-4-16,-2 0-2 15,1 11-2-15,-1 12 1 16,-1 5-2-16,-5 1 1 15,1 4-1-15,-2-3 0 16,0-4 0-16,6-4-7 16,-2-5-11-16,6-10-37 15,1-4-169-15</inkml:trace>
  <inkml:trace contextRef="#ctx0" brushRef="#br0" timeOffset="229043.1804">5902 9211 1760 0,'0'0'138'16,"0"0"-134"-16,0 0-4 0,0 0 6 15,84 4 2-15,-60-4-3 16,0 0-4-16,-2 0-1 16,-4 0 0-16,-5-5 0 15,-8-9-4-15,-3-1 3 16,-2-4-1-16,-7 1 0 16,-16 0 1-16,-7 2 1 15,0 5 7-15,2 2 8 16,2 6-4-16,5 3-2 15,2 0-3-15,8 0-2 16,1 15-1-16,4 7 0 16,5 6 0-16,1 5 0 15,0 0-2-15,6-2 0 16,9-2-1-16,8-7 0 16,1-3-2-16,6-4-14 0,6-6-22 15,2-8-43-15,0-1-531 16</inkml:trace>
  <inkml:trace contextRef="#ctx0" brushRef="#br0" timeOffset="229594.0791">6238 9232 1827 0,'0'0'55'16,"0"0"-29"-16,0 0 7 16,0 0-19-16,0 0-5 15,0 0-9-15,0 17 1 0,5 0-1 16,1 3 0-1,-2-3 0-15,3-1 0 0,-2 1 0 16,2-7-4 0,1-3-7-16,2-4-6 0,4-3-8 15,3 0 7-15,0-7-8 16,0-9 11-16,-4-3 15 16,-7 2 23-16,4 5 3 15,-4 3 0-15,-1 2-4 16,1 2-9-16,-2 5-3 15,5 0-5-15,0 0-4 16,3 0 0-16,4 10-1 16,-2 1 1-16,5-2-1 15,2 0 0-15,4-5 0 16,5-1 0-16,9-3-1 0,0 0-2 16,-2-14-7-1,-6-8 2-15,-2-8 3 0,-5-4 0 16,-6-7 3-16,-8-2 2 15,-7-1 0-15,-3 1 0 16,0 7 3-16,-6 7 5 16,-3 12 0-16,-1 12-1 15,-1 5-3-15,-1 9-4 16,0 20 0-16,-1 9 1 16,4 7 1-16,3 5-1 15,5 1 0-15,1-2-1 16,0-8 0-16,0-3 0 15,14-9-1-15,16-7-8 16,9-8-2-16,4-12-32 0,-1-2-103 16</inkml:trace>
  <inkml:trace contextRef="#ctx0" brushRef="#br0" timeOffset="229720.6173">6927 9247 1925 0,'0'0'24'0,"0"0"-23"15,0 0-1-15,0 0 0 16,0 0 0-16,89 0-30 16,-29-9-655-16</inkml:trace>
  <inkml:trace contextRef="#ctx0" brushRef="#br0" timeOffset="230723.5253">8019 9204 1694 0,'0'0'128'0,"0"0"-104"15,0 0 4-15,0 0 2 16,0 0 0-16,-81 31-19 16,77-22-7-16,1 5-2 15,3 2-1-15,0 0 1 16,1-1-2-16,16-1 1 0,10-4 0 15,6-3-1 1,5-4-5-16,4-3-11 0,-6 0-13 16,-3-8 2-16,-12-4 6 15,-11-7 18-15,-5 1 3 16,-5-1 4-16,0 0 13 16,0 7 7-16,-3 1-3 15,0 5-7-15,0 1-4 16,3 2-6-16,0 0 0 15,0-2-1-15,6-1-3 16,10-1-2-16,8-5-6 16,1-2-7-16,5-6-16 15,-4-3 0-15,3-5 5 16,-7-1 11-16,-4 0 11 16,-7 0 4-16,-7 1 3 0,-4 1 19 15,0 3 10-15,-4 4-7 16,-8 3 1-16,2 8-3 15,3 1-7-15,3 8-2 16,1 0-3-16,-2 3-9 16,-6 20-2-1,-3 13 2-15,-2 9 1 0,8 7-2 16,1 10 0-16,4 8-1 16,3 5 1-16,0 0-1 15,0-3 0-15,0-2 0 16,4-7 0-16,3 0-4 15,2-9-6-15,4-4 0 0,0-8-3 16,-1-9-10-16,-6-14-37 16,-3-13-83-16</inkml:trace>
  <inkml:trace contextRef="#ctx0" brushRef="#br0" timeOffset="230860.139">8188 9573 1954 0,'0'0'7'0,"0"0"-7"16,98-33-3-16,-28 24 2 16,16 1-11-16,11 0-45 15,10-1-210-15</inkml:trace>
  <inkml:trace contextRef="#ctx0" brushRef="#br0" timeOffset="231669.4588">9426 9148 1766 0,'0'0'31'0,"0"0"-27"15,0 0 13-15,-89-29 4 16,61 25-4-16,3 3-6 16,4 1-8-16,3 0 1 15,4 0-4-15,4 0 1 16,4 9-1-16,3-1-1 15,0 4 0-15,3-1 0 0,0 3-1 16,0 3 2-16,2-1 0 16,7 3 0-16,4-1 0 15,2 1 0-15,3-1 1 16,2 0 1-16,3 0 0 16,0 0 0-16,-5-3 0 15,-5 2-2-15,-7-5 1 16,-2 3-1-16,-4-4 1 15,0-1-1-15,0-3 1 16,-16-1-1-16,-5-5 0 16,-9-1 1-16,-3 0 0 15,2-1-1-15,3-12 1 16,7 3 0-16,9-3-1 0,6 5 0 16,6 0-2-16,0 3-18 15,7 1-50-15,14-1-191 16</inkml:trace>
  <inkml:trace contextRef="#ctx0" brushRef="#br0" timeOffset="232059.5066">9664 9296 1857 0,'0'0'39'0,"0"0"-31"0,0 0 5 16,0 0 5-16,0 0-10 15,0 0-3-15,-31 54-2 16,49-34-1-16,13 0 0 16,5-4-2-16,1-4 0 15,2-5-1-15,-2-4-8 16,0-3-4-16,-1 0 2 15,-6-10 6-15,-7-8 5 16,-9-4 1-16,-9-6 5 16,-5-3 2-16,0 0 0 15,-12 1-1-15,-6 4-2 16,0 9 1-16,6 3-3 16,5 11-2-16,5 1-1 0,2 2 0 15,0 0-9 1,0 11-21-16,0 3-14 0,9-3-104 15</inkml:trace>
  <inkml:trace contextRef="#ctx0" brushRef="#br0" timeOffset="232561.5568">10209 9072 1898 0,'0'0'31'15,"0"0"-13"-15,0 0-2 0,0 0-6 16,0 0-6 0,0 0-4-16,-14 24 1 0,14 8-1 15,0 6 1-15,5 0-1 16,8 1 0-16,-1-4 0 16,0-3 0-16,0-6-6 15,-1-4-8-15,0-8-6 16,-2-6-5-16,-3-7 15 15,3-1 8-15,-3-4 2 16,2-13 3-16,1-2 4 16,-1 2 9-16,0 0-5 15,-1 3-3-15,1 4 0 16,1 3-4-16,-2 5-1 0,-1 1-2 16,0 1 0-1,1 0-1-15,0 6 0 0,0 9 0 16,-2 4 0-16,-2 2 0 15,-3-2 0-15,0 0-3 16,0-3-2-16,0-2 1 16,-3-5 0-16,-3 2 1 15,-2-5 0-15,-4-3 0 16,2-3 1-16,-4 0 0 16,1 0 1-16,-1-8-7 15,1-4-8-15,1 1 1 16,1 1-8-16,4 2-27 0,4-1-63 15</inkml:trace>
  <inkml:trace contextRef="#ctx0" brushRef="#br0" timeOffset="232862.4255">10823 8964 1915 0,'0'0'27'16,"0"0"-10"-16,0 0-7 16,0 0 0-16,0 0-6 0,0 0-4 15,18 44 0-15,-6-4 1 16,-1 6 0-16,-2 7-1 15,-4 1 1-15,-2-3-1 16,-3-3-4-16,0-5-8 16,0-9-15-16,0-9-47 15,-10-9-54-15</inkml:trace>
  <inkml:trace contextRef="#ctx0" brushRef="#br0" timeOffset="233175.5621">10744 9179 1834 0,'0'0'42'16,"0"0"-30"-16,0 0 15 16,0 0 3-16,23-77-11 15,-3 74-10-15,6 3-3 16,4 3-2-16,2 16-3 16,1 8 0-16,-2 4-1 15,-4 1 0-15,-4 1 0 16,-5-3 0-16,-6-4-2 15,-2-2-4-15,-6-7-6 16,-2-5 6-16,-2-9-8 16,0-3-13-16,0 0 23 0,0-20 4 15,0-6 0 1,8-9 1-16,8-5-1 0,3-1 0 16,8 4-4-16,0 8-28 15,-2 14-15-15,-1 9-37 16,0 6-383-16</inkml:trace>
  <inkml:trace contextRef="#ctx0" brushRef="#br0" timeOffset="233573.5325">11482 9225 1745 0,'0'0'64'0,"0"0"-40"16,0 0 3-16,0 0 3 0,0 0-9 15,0 0-2 1,-64-65-8-16,40 65-3 0,1 0-2 16,0 2-2-16,5 20-3 15,2 2-1-15,4 6 1 16,2 1-1-16,5-3 0 16,4-1 0-16,1-4 0 15,0-5-1-15,3-3-6 16,8-9-3-16,3-3-3 15,2-3-4-15,2-1 5 16,3-15 2-16,1-3 6 16,0 0 4-16,-3-1 1 15,0 3 11-15,-7 6 1 16,-1 6 2-16,-1 5-7 16,0 0-6-16,1 1-2 0,4 13 0 15,0 4 0-15,1 1 0 16,2-1 0-16,6-2-18 15,6-5-55-15,10-3-519 16</inkml:trace>
  <inkml:trace contextRef="#ctx0" brushRef="#br0" timeOffset="234362.0794">12103 8880 1875 0,'0'0'33'0,"0"0"-5"16,0 0-13-16,0 0-2 0,0 0-5 15,0 0-7 1,-17 39 1-16,12-6 0 0,1 2 1 16,4 3-2-16,0 2-1 15,0 1 1-15,0-3-1 16,11-3 0-16,1-7-2 16,-1-10-6-16,-1-8-2 15,-1-10-4-15,0 0 6 16,0-8 2-16,4-13-7 15,2-8 6-15,0-1 4 16,1 1 3-16,-2 5 0 16,-2 8 2-16,-2 6 10 15,-5 5 0-15,-1 4 0 16,-1 1-3-16,2 0-6 16,4 0-1-16,5 1-1 0,1 11 2 15,-1 5-1-15,-2 2-1 16,-2 5 0-16,-1 1-1 15,0 3 1-15,0-6-1 16,1 0 0-16,4-7-6 16,5-4-11-16,4-6-34 15,5-5-64-15</inkml:trace>
  <inkml:trace contextRef="#ctx0" brushRef="#br0" timeOffset="234751.7736">12680 9117 1843 0,'0'0'42'0,"0"0"-36"0,0 0 2 16,0 0 6-16,0 0 0 16,0 0-12-16,38-2-1 15,-16 2-1-15,3 0 0 16,-1 0-8-16,-7 0-6 15,-3-5-4-15,-6-6-1 16,-7-3 13-16,-1-2 6 16,-1 0 0-16,-20-1 2 15,-2 2 11-15,-2 4 2 16,0 4 1-16,3 4 2 0,2 3-6 16,4 0-7-16,2 10 0 15,2 8-2-15,5 7 0 16,2 2-1-16,5 6 0 15,0 2-2-15,0-1 1 16,2-1-1-16,13-5 0 16,9-3-7-16,12-3-20 15,9-5-2-15,11-7-47 16,-2-5-483-16</inkml:trace>
  <inkml:trace contextRef="#ctx0" brushRef="#br0" timeOffset="235120.0276">13074 9211 1655 0,'0'0'179'0,"0"0"-160"15,0 0-2-15,0 0 1 16,0 0 3-16,0 0-10 16,-43 70-6-16,43-49-4 15,0-4 1-15,3 0-2 16,6-2-1-16,1-6-17 15,3-6-10-15,4-3-11 16,4 0 8-16,0-12-18 16,-2-8 47-16,1-1 2 15,-3-4 43-15,0 0-9 16,-4 3 4-16,-2 5-10 16,-5 6 4-16,-3 7-16 0,-2 4-7 15,2 0-5-15,3 0-4 16,3 12 0-16,0 5 0 15,3 5 0-15,1 0-1 16,8 4-1-16,9-2-6 16,9 0-2-16,10-7-39 15,3-4-51-15,0-6-934 16</inkml:trace>
  <inkml:trace contextRef="#ctx0" brushRef="#br0" timeOffset="235518.409">13693 9264 1837 0,'0'0'28'16,"0"0"4"-16,-85-32-7 16,57 32-1-16,5 0-14 15,7 12-5-15,1 8-3 16,9 6 0-16,3-3 0 16,3 3-2-16,0-1 0 15,13-4 0-15,10-4 0 16,5-8 0-16,5-4-5 15,3-5-4-15,1 0-6 16,-1-16-5-16,-5-7 6 16,-5-11 4-16,-4-12 7 15,-6-10 3-15,-11-6 0 16,-5-4 1-16,0 4 3 0,0 5 7 16,0 12 8-1,-5 11-2-15,1 16-8 0,-2 11-3 16,1 7 1-16,-2 16-7 15,-2 20-1-15,0 14 1 16,5 9 0-16,4 5 1 16,0 5-1-16,6-4 0 15,7-7 0-15,2-12 0 16,3-7 0-16,4-11-19 16,11-10-63-16</inkml:trace>
  <inkml:trace contextRef="#ctx0" brushRef="#br0" timeOffset="236300.4883">14349 9481 1832 0,'0'0'61'0,"0"0"-46"16,0 0 10-16,0 0-5 15,0 0-8-15,0 0-10 16,115 5 1-16,-52-2 0 16,1 2-3-16,-3 0 0 0,-7 2 1 15,-9 1-1-15,-8-4-1 16,-13 1 0-16,-8-2-8 16,-8-1-2-16,-4-2-4 15,-4 0-16-15,0-3-23 16,0-11-255-16</inkml:trace>
  <inkml:trace contextRef="#ctx0" brushRef="#br0" timeOffset="236594.2881">14708 9290 1876 0,'0'0'34'0,"0"0"-7"15,0 0-8-15,0 0-3 16,0 0-10-16,0 0-4 16,109 15 2-16,-62 2 2 15,-7 2-4-15,-5 3 0 16,-7 3-1-16,-12 5-1 16,-7 5 1-16,-7 6-1 15,-2 5 0-15,-8 1 0 16,-17 0 1-16,-9-5-1 15,-8-3 0-15,-5-5 0 16,9-1-10-16,15-7-19 16,23-9-93-16</inkml:trace>
  <inkml:trace contextRef="#ctx0" brushRef="#br0" timeOffset="238173.2443">16605 9452 1541 0,'0'0'264'16,"0"0"-228"-16,0 0-16 15,0 0 18-15,0 0-2 16,0 0-23-16,0 0-7 16,-2-5-4-16,2 6 0 15,0 16-2-15,0 9 2 16,0 8 4-16,0 2-3 16,0 5 0-16,2 1 0 15,6 1-2-15,-2-4 0 16,-1 0-1-16,0-7 1 0,-1-4-1 15,-2-6 0 1,3-5 0-16,-3-5 0 0,-2-5 1 16,0-4-1-16,1-1 0 15,-1-2 1-15,0 0-1 16,0 0 0-16,2 0-2 16,-2 0-8-16,0 0-4 15,1 0-22-15,4-10-52 16,2-2-556-16</inkml:trace>
  <inkml:trace contextRef="#ctx0" brushRef="#br0" timeOffset="238692.0285">17192 9512 1365 0,'0'0'490'15,"0"0"-468"-15,0 0-10 0,-95 0 15 16,74 10 0-16,5 7-19 16,7 5-6-16,4 5 0 15,4 3 0-15,1 3 0 16,1-2 1-16,20-1-1 16,9-4 1-16,9-4-2 15,4-6 1-15,5-6-1 16,-3-7 0-16,-6-3-1 15,-6 0 1-15,-4-7-1 16,-10-12 0-16,-3-1 1 16,-6-8 0-16,-6-5-1 15,-4 2 0-15,-4-8 1 16,-20 1-2-16,-12-1 1 0,-4 5 0 16,-2 8 0-16,-3 11-1 15,5 10-1-15,7 5-9 16,9 2-9-16,6 17-27 15,14 4-61-15</inkml:trace>
  <inkml:trace contextRef="#ctx0" brushRef="#br0" timeOffset="239156.4864">17928 9339 1877 0,'0'0'34'0,"0"0"-23"15,0 0 3 1,0 0 4-16,0 0-12 16,0 0-5-16,-9 49 7 0,9-12-1 15,0 3-3-15,0 7-2 16,0-2 0-16,7 0-1 15,2-6-1-15,1-3 1 16,-2-4-1-16,-2-9 0 16,0-3 0-16,-4-6 0 15,-1-6 0-15,-1 0 0 16,0-5-6-16,0-2-6 16,0-1-8-16,0 0-24 15,-3 0-45-15</inkml:trace>
  <inkml:trace contextRef="#ctx0" brushRef="#br0" timeOffset="239593.7578">18285 9506 1749 0,'0'0'142'0,"0"0"-128"16,0 0-11-16,0 0 15 0,0 0-1 16,0 0-11-16,-44 75-4 15,44-46-1-15,0-2 1 16,19 1-1-16,6-6-1 15,7-3 1-15,2-7-1 16,2-4 0-16,-2-6 0 16,-4-2-2-16,-1 0 0 15,-9-7 1-15,-5-8 0 16,-7-4 1-16,-5-3 1 16,-3-3 2-16,-12-1-3 15,-16-3 0-15,-8 3 0 16,-2 2 0-16,4 11-1 0,6 6 1 15,5 7-3 1,8 3-31-16,4 14-18 0,8-2-68 16</inkml:trace>
  <inkml:trace contextRef="#ctx0" brushRef="#br0" timeOffset="240017.8356">18954 9443 1880 0,'0'0'31'0,"0"0"-16"16,0 0 3-16,-82 10-7 15,71 11-6-15,4 4-3 16,7 5-2-16,0 2 2 16,10 2-2-16,14 0 1 15,9-3 0-15,4-4-1 16,5-5 0-16,3-8 0 16,-5-8-5-16,-2-6 1 15,-9 0 1-15,-2-3 1 16,-6-14 2-16,-6-5 1 15,-6-5 1-15,-9-6 5 0,0-1-1 16,-15-8 1-16,-13 3-4 16,-8 3 2-16,-2 12-2 15,2 10-3-15,7 12-1 16,2 2-5-16,11 14-19 16,8 3-59-16</inkml:trace>
  <inkml:trace contextRef="#ctx0" brushRef="#br0" timeOffset="240724.643">19887 9406 1853 0,'0'0'69'0,"0"0"-48"16,0 0-10-16,0 0 1 16,0 0-6-16,0 0-5 15,-7 25-1-15,7 6 0 16,0 6 2-16,0 4-1 16,7 0-1-16,2-3 1 15,1-3-1-15,1-2 0 0,-5-8 0 16,-1-4 0-1,-5-7-6-15,0-4-4 0,3-5-3 16,0-5-23-16,1 0-9 16,2 0-65-16</inkml:trace>
  <inkml:trace contextRef="#ctx0" brushRef="#br0" timeOffset="241157.4665">20319 9414 1857 0,'0'0'42'0,"0"0"-25"16,0 0 6-16,0 0-6 15,-87 5-7-15,71 15-7 16,4 5-2-16,4 6 2 16,8 3-3-16,0 1 2 15,12-1-1-15,15-5-1 16,9 0 1-16,5-6-1 16,1-6 0-16,0-7 0 15,-2-5-3-15,-6-5-3 16,-4 0 1-16,-4-7 3 15,-10-12 2-15,-5-5 1 16,-10-3 0-16,-1-7 2 0,-16-5-1 16,-15-4 0-16,-7 1-1 15,-3 9-1-15,3 9 2 16,5 11-2-16,5 13-2 16,7 0-10-16,6 22-29 15,11 7-61-15</inkml:trace>
  <inkml:trace contextRef="#ctx0" brushRef="#br0" timeOffset="241368.5197">21039 9612 1965 0,'0'0'23'0,"0"0"-10"16,0 0-4-16,0 0-8 16,0 0-1-16,0 0 0 15,-9-51-35-15,9 40-148 16</inkml:trace>
  <inkml:trace contextRef="#ctx0" brushRef="#br0" timeOffset="242125.1951">21800 9353 1855 0,'0'0'28'0,"0"0"-14"15,0 0 11-15,0 0 0 16,0 0-12-16,0 0-6 16,-85-31-4-16,76 35-3 15,-3 14 2-15,3 3-2 16,1 4 0-16,7 1 1 15,1 1 0-15,1 2-1 16,23-2 0-16,13-3 1 16,13-3-1-16,8-8-1 15,2-6-3-15,-4-7-4 16,-12 0 2-16,-9-3-1 16,-15-14 7-16,-7-4 0 0,-8-3 1 15,-5-3 1-15,-3-5 0 16,-20 1-2-16,-7 0 0 15,-4 3 3-15,-2 4-3 16,2 8-1-16,4 6 1 16,6 9-1-16,11 1-6 15,7 0-32-15,6 8-29 16,5 1-61-16</inkml:trace>
  <inkml:trace contextRef="#ctx0" brushRef="#br0" timeOffset="242540.053">22466 9307 1844 0,'0'0'48'15,"0"0"-30"-15,0 0 11 16,-101-17-9-16,83 17-10 15,2 0-6-15,7 7-4 16,3 10 0-16,4 5 1 16,2 5 0-16,6-1 1 15,19 4-2-15,10-2 0 16,5-1 0-16,5-5-2 0,-2-6-5 16,-3-8 2-16,-3-5 2 15,-9-3 0-15,-6 0 3 16,-8-17 0-16,-6-7 1 15,-8-3 2-15,0-6-1 16,-10 0 0-16,-16 2 0 16,-2 0-2-16,0 4 0 15,1 8 0-15,5 4 0 16,5 12 0-16,2 3-2 16,5 1-15-16,4 17-24 15,6 2-39-15,0 0-255 16</inkml:trace>
  <inkml:trace contextRef="#ctx0" brushRef="#br0" timeOffset="242817.9721">23105 9279 1913 0,'0'0'40'0,"0"0"-18"16,0 0-6-16,0 0-5 15,0 0-7-15,0 0-4 0,-7 6-1 16,7 20-1 0,1 10 2-16,8 2 1 0,-2 2-1 15,1-1 0-15,-1 0-11 16,1-3-10-16,-2-5-13 15,0-8-72-15</inkml:trace>
  <inkml:trace contextRef="#ctx0" brushRef="#br0" timeOffset="243149.7192">23783 9189 1915 0,'0'0'35'16,"0"0"-28"-16,0 0-6 16,0 0-1-16,0 86 3 15,0-32 0-15,-1 0-3 16,0 3 0-16,1-2-1 0,0-6-34 16,0-8-145-1</inkml:trace>
  <inkml:trace contextRef="#ctx0" brushRef="#br0" timeOffset="244212.1332">24197 9377 1837 0,'0'0'37'0,"0"0"-17"15,0 0 11 1,0 0-6-16,0 0-14 0,0 0-5 16,-14-5-1-16,14 5-1 15,2 0-2-15,18 0 1 16,10-2 2-16,9 2-2 16,9-1-2-16,1-1-1 15,2-2 0-15,-4-3-1 16,-5 2-8-16,-9 0-10 15,-9-2-9-15,-9 4-24 16,-6-2-30-16,-8 0-822 16</inkml:trace>
  <inkml:trace contextRef="#ctx0" brushRef="#br0" timeOffset="244491.6124">24453 9140 1859 0,'0'0'37'0,"0"0"-29"16,0 0 8-16,0 0 1 15,0 0-17-15,0 0 4 0,-12 109 3 16,11-62-6-16,1 6-1 16,0 1 0-16,0 3-14 15,0-5-74-15</inkml:trace>
  <inkml:trace contextRef="#ctx0" brushRef="#br0" timeOffset="248353.7709">23761 9907 1737 0,'0'0'72'16,"0"0"-56"-16,0 0 11 15,0 0 5-15,0 0-16 16,0 0-10-16,0 0-3 0,0 0 9 15,0 0-4-15,0 0-2 16,0 0-1-16,0 0-1 16,0 0-1-16,0 0-2 15,0 5 2-15,0 5 0 16,0-2-2-16,0 1 0 16,0 3 2-16,0 1-3 15,0-2 2-15,0 3-2 16,0-2 2-16,0 4-1 15,0-2 0-15,0 2-1 16,0-3 2-16,0 2-2 16,0-3 0-16,0 2 0 0,0-3 0 15,0-3 0 1,0 1 0-16,0-1 0 16,0-1 0-16,0-2 0 15,2 0 0-15,-2-2 0 0,0-1 0 16,0-2 1-16,0 0-1 15,0 0 0-15,0 0 0 16,0 0 0-16,4 0-3 16,3-2-25-16,1-11-264 15</inkml:trace>
  <inkml:trace contextRef="#ctx0" brushRef="#br0" timeOffset="250282.381">16364 10718 1169 0,'0'0'545'0,"0"0"-529"16,0 0-10-16,0 0 10 15,0 0 37-15,0 0-34 16,0 0-10-16,-2 9-6 16,2-8 5-16,0-1 3 15,0 2 0-15,0-2-1 16,0 0-8-16,0 2 0 16,8 1 0-16,4-3 5 15,5 2-4-15,-2 1 3 16,4-3-1-16,-1 1-3 15,3-1 0-15,4 0 0 0,0 2 0 16,4-2-1 0,-1 1 0-16,2 1-1 15,-4-1 0-15,3-1 0 0,2 2 0 16,2-2 1-16,0 0-1 16,2 0 0-16,2 0 0 15,0 0 0-15,3 0 0 16,-1 0 0-16,-2 0 0 15,-2 0 0-15,-2 0 0 16,3 0 1-16,2 0-1 16,4 0 0-16,2 0 0 15,3 0 0-15,3 0 0 16,3 2 0-16,4 1 1 16,-1 0-1-16,1 0 0 15,2-2 0-15,0 2 0 0,-1-3 0 16,1 0 0-16,-2 0 0 15,3 0 0-15,1 0 0 16,3 0 1-16,5 0-1 16,1 0 2-16,2 0-1 15,-2-2-1-15,0 0 1 16,0 0-1-16,-5 1 1 16,-4 1-1-16,-2 0 1 15,-8 0 0-15,-1 0-1 16,1 0 0-16,-2 0 1 15,6 0-1-15,2 0 0 16,1 1 0-16,-3 1 1 0,-1 0 0 16,-3-2 0-16,2 2 1 15,4-2 2-15,4 0-2 16,6 0 1-16,5 0 0 16,4 0-3-16,0 0 1 15,0 0-1-15,-1 0 1 16,-2 0 0-16,-1 3-1 15,-4-1 1-15,1 2 0 16,-3-2 0-16,3-1 0 16,0 2 0-16,-1 1-1 15,-3 2 0-15,0-2 0 16,0 2 1-16,-1 0-1 16,6-1 1-16,-3-1 1 15,3 1 0-15,2-2-2 0,2 1 1 16,1-1-1-16,6 0 1 15,-1-1 0-15,-1 3 0 16,3-1 0-16,0-1 2 16,-1 0-2-16,-3-1-1 15,-8 0 0-15,-4 1 0 16,-7 1 0-16,-7-1-1 16,-6-2-7-16,-10-1-45 15,-15-1-294-15</inkml:trace>
  <inkml:trace contextRef="#ctx0" brushRef="#br0" timeOffset="252105.2989">21915 10868 1564 0,'0'0'74'0,"0"0"-72"16,0 0 28-16,0 0 19 15,0 0-18-15,0 0-14 16,0 0-1-16,28 1-5 15,-15-1 1-15,1 0-2 16,2 0-5-16,1 0-3 16,2 0 2-16,5 0 1 15,-2 0 0-15,5 0 3 16,4 0-4-16,1 0-1 16,5 0-1-16,0 0 1 0,2 0 2 15,4 0-1-15,1 0-1 16,-1-1 2-16,2 1-1 15,-3-1 0-15,2-1-1 16,-2 1 0-16,3 0 0 16,1-1 0-16,0 1 0 15,0-1-2-15,2 2 0 16,-4-2-1-16,3 2 0 16,-3-1 0-16,1 1 0 15,2-2 0-15,0 2 0 16,0 0 0-16,0 0 0 15,-3-2 0-15,2 1 0 0,-3 0 0 16,3 1 0 0,-1-2 0-16,6 1 0 0,1-1 0 15,2 0 1-15,1-1-1 16,-1 0 0-16,-4 0 0 16,0 0 0-16,0-1 0 15,1 0 3-15,1 1 4 16,4-3-2-16,-4 3-2 15,4-2-1-15,-5 0-1 16,-3 2-1-16,-5 2 1 16,-1-2-1-16,-6 3 0 15,-1-3 1-15,0 3 2 16,-2 0 0-16,-3 0-1 16,-2 0-1-16,-3 0-1 15,-3 0 1-15,-1 0 0 16,-6 0 0-16,-1 0 0 15,-5 0 0-15,-5 0-1 0,-2-1 0 16,-2 1 1-16,0-3-1 16,0-3-26-16,-10-5-149 15</inkml:trace>
  <inkml:trace contextRef="#ctx0" brushRef="#br0" timeOffset="253925.1527">23894 11103 1575 0,'0'0'137'0,"0"0"-99"16,0 0 12-16,0 0-17 15,0 0-8-15,0 0-5 16,0 0-5-16,-16-7-1 15,11 7 5-15,0 0-5 16,-1 0-9-16,-3 0-3 16,1 0 0-16,-1 0 0 15,-2 1 0-15,2 5-1 16,0-2 0-16,1 6 0 16,0-1-1-16,2 4 1 0,0 1 0 15,0 1-1 1,-1 2 0-16,4 0 1 0,1 0-1 15,2-1 0-15,0-2 1 16,0 2-1-16,5-2 1 16,8 0-1-16,1 0 0 15,5-2 0-15,2-1 1 16,-5-4-1-16,2-3 1 16,-2-3-1-16,2-1 1 15,1 0-1-15,1 0 0 16,-1-3 0-16,0-6 1 15,-3-3 0-15,-1-1 0 16,-3-3 0-16,-5-1 5 16,-2-2-1-16,-5-5 0 0,0-3-2 15,-2-2-2-15,-14 0 0 16,-5 3-1-16,-4 4 0 16,-5 2 0-16,-2 8-1 15,1 7-9-15,0 3-20 16,7 2-110-16</inkml:trace>
  <inkml:trace contextRef="#ctx0" brushRef="#br0" timeOffset="256121.3832">23196 11129 1786 0,'0'0'33'0,"0"0"-18"15,0 0 18-15,0 0-5 16,0 0-14-16,0 0-4 16,-58-2 0-16,50 4-2 15,1 4-2-15,-2 1-2 16,1 4-2-16,-2 4 0 16,1-1 0-16,0 5 0 15,0-1 2-15,6 2-2 0,3 1-1 16,0-2 0-16,0 0 0 15,4 1 1-15,15-1-1 16,1-4 0-16,4-3 0 16,0 0 0-16,2-7 0 15,-1-1-1-15,0-4 1 16,3 0-1-16,-1-9 0 16,0-6 1-16,-6-2-1 15,0 0 1-15,-7-5 0 16,-4 0 3-16,-7-6-1 15,-3-1 0-15,-2-4 0 16,-20-3-2-16,-8 4-1 16,-9 7 0-16,-7 5-2 0,0 11-10 15,1 9-16-15,8 0-87 16</inkml:trace>
  <inkml:trace contextRef="#ctx0" brushRef="#br0" timeOffset="256991.3263">22527 11142 1724 0,'0'0'117'0,"0"0"-95"16,0 0 14-16,0 0 2 16,0 0-20-16,0 0-9 15,0-6-2-15,0 6-4 16,0 0-2-16,0 0-1 15,0 12-1-15,0 8 1 0,0 5 0 16,-1 0 2 0,-2 0-2-16,0 0 0 0,1 0 1 15,2 1-1-15,0-1 0 16,0 0 2-16,0-4-2 16,0-1 0-16,0-3 0 15,0-2-1-15,0-3 2 16,0-3-2-16,0-4 2 15,0-1-1-15,0-3 0 16,0-1 0-16,0 0-1 16,0 0 1-16,0 0-5 15,2 0-25-15,0 0-88 16</inkml:trace>
  <inkml:trace contextRef="#ctx0" brushRef="#br0" timeOffset="257771.4668">21926 11153 1818 0,'0'0'36'16,"0"0"-13"-16,0 0 8 15,0 0-2-15,0 0-18 16,-88 0-7-16,74 11-1 15,2 5 0-15,1 4-1 16,1 2 0-16,4 2 0 16,4 2-1-16,2-1 1 15,0 0 0-15,17-3-1 0,2 1-1 16,8-7 1-16,3-5 0 16,6-7-1-16,-2-4 1 15,0 0-1-15,-8-13 1 16,1-8-1-16,-7-2 1 15,-9-4-1-15,-7-1 2 16,-4-3-1-16,-2 2 1 16,-18-4-1-16,-10 0 2 15,-6 5-3-15,-2 8 0 16,2 12-1-16,-2 8-7 16,4 0-16-16,3 14-74 15</inkml:trace>
  <inkml:trace contextRef="#ctx0" brushRef="#br0" timeOffset="259026.4609">21321 11287 1918 0,'0'0'27'15,"0"0"-17"-15,0 0 14 16,0 0-4-16,0 0-7 16,0 0-5-16,0 0-3 15,-28-7-4-15,28 7-1 16,0 0-1-16,0 0-24 16,0 0-34-16,9 0-450 15</inkml:trace>
  <inkml:trace contextRef="#ctx0" brushRef="#br0" timeOffset="260217.3809">16736 11182 1821 0,'0'0'51'15,"0"0"-11"-15,0 0-6 16,0 0-17-16,0 0-5 15,0 0-8-15,0 0-4 16,-16-3 0-16,12 24-2 16,3 8 2-16,-1 5 2 15,2 4-2-15,0 5 1 16,0 1-1-16,0 1 1 16,0-6-1-16,0-7 0 15,0-5 0-15,3-5-1 16,4-7 0-16,-2-4-3 15,0-4-7-15,2-4-2 16,1-3-15-16,3 0-34 16,0-7-136-16</inkml:trace>
  <inkml:trace contextRef="#ctx0" brushRef="#br0" timeOffset="260646.3563">17149 11255 1836 0,'0'0'54'0,"0"0"-46"16,0 0-6-16,0 0 22 15,0 0-5-15,-76 86-15 16,76-56-3-16,0 2 0 16,1 0 0-16,15-2-1 15,4-3 1-15,7-8 0 16,6-4-1-16,3-8 1 16,0-6-2-16,0-1-1 15,-3-4-1-15,-3-15 2 16,-4-5 0-16,-7-7 0 15,-6 0 0-15,-11-6 1 16,-2 0 5-16,-13 4 2 16,-19 0-6-16,-6 3-1 0,-6 8 0 15,4 7-1-15,6 7-3 16,7 8-21-16,12 0-37 16,8 2-240-16</inkml:trace>
  <inkml:trace contextRef="#ctx0" brushRef="#br0" timeOffset="261034.436">18074 11163 1897 0,'0'0'39'0,"0"0"-25"15,0 0-4-15,0 0 2 16,0 0-8-16,0 0-3 15,-18 31-1-15,18 1 0 16,0-1 2-16,0 4-2 0,0 1 1 16,0 0-1-16,0 1 0 15,6-7 0-15,3-3-2 16,0-7-9-16,1-8-8 16,4-5-28-16,-1-7-28 15,1 0-271-15</inkml:trace>
  <inkml:trace contextRef="#ctx0" brushRef="#br0" timeOffset="261453.2196">18365 11210 1816 0,'0'0'76'0,"0"0"-70"15,0 0-5-15,0 0 11 16,0 0 12-16,0 0-19 16,-27 75-2-16,27-50 0 15,4 3-2-15,13 2 0 16,6-5-1-16,3-4 0 15,2-7 1-15,-1-8-1 16,3-6 0-16,0 0-1 16,0-9-1-16,-1-11 1 0,-8-4 1 15,-1-3 0 1,-11-2 1-16,-8 0 2 0,-1-1 6 16,-10 0-5-16,-20 5-3 15,-5 4 0-15,-6 5-1 16,4 7-1-16,5 9-8 15,13 0-19-15,7 7-37 16,10 8-116-16</inkml:trace>
  <inkml:trace contextRef="#ctx0" brushRef="#br0" timeOffset="261881.3644">19068 11211 1844 0,'0'0'10'0,"0"0"-9"16,0 0 12-16,0 0 12 15,0 0-16-15,-72 93-5 16,72-62-1-16,1-2-1 0,17 0 1 16,4-4-2-16,4-4 0 15,2-9-1-15,2-3 0 16,0-9 0-16,0 0 2 16,-2-10-1-16,0-13 1 15,-2-4-1-15,-7-6 3 16,-7-4 13-16,-9 3-5 15,-3 1-2-15,-14 2-4 16,-17 5-4-16,-10 5-1 16,-3 7 1-16,5 7-1 15,5 7-1-15,10 8-5 16,9 12-37-16,11 2-126 0</inkml:trace>
  <inkml:trace contextRef="#ctx0" brushRef="#br0" timeOffset="262761.7333">20031 11177 1765 0,'0'0'72'0,"0"0"-27"16,0 0-3-16,0 0-18 15,0 0-12-15,0 0-7 16,0-1-5-16,-3 17-1 0,0 6 1 16,1 7 3-16,2 3-1 15,0 0-2-15,0 2 1 16,0-2 0-16,0 0-1 15,0-6 0-15,2-3 0 16,1-6-1-16,1-5 0 16,-2-6-6-16,-1-3-2 15,3-3-7-15,3 0-19 16,0 0-20-16,4-6-75 16</inkml:trace>
  <inkml:trace contextRef="#ctx0" brushRef="#br0" timeOffset="263201.2501">20374 11182 1775 0,'0'0'78'0,"0"0"-68"15,0 0 0-15,0 0 20 0,0 0-8 16,0 0-10 0,-79 75-8-16,74-47-1 0,5 5 1 15,0 1-3-15,0 2 0 16,14-5-1-16,11 0 0 15,5-10 1-15,4-5-1 16,2-6 0-16,0-10 0 16,-5 0 0-16,-1 0 0 15,-3-17 0-15,-6-7 1 16,-7-4-1-16,-6-6 2 16,-8-4 0-16,0-3 2 15,-19-2-1-15,-11 7 1 16,-4 4-3-16,-2 8-1 15,-3 12-1-15,0 12-19 0,3 0-97 16</inkml:trace>
  <inkml:trace contextRef="#ctx0" brushRef="#br0" timeOffset="264769.3899">16348 12005 1522 0,'0'0'157'15,"0"0"-108"-15,0 0-11 16,0 0 2-16,0 0-20 0,0 0-9 16,9 0-8-16,15 0 1 15,9 0 1-15,14 0 2 16,6 0-2-16,12 0 2 16,4 0 1-16,8 0-1 15,13 0-3-15,8 0-1 16,6 0 3-16,5 0 0 15,4-2-2-15,0 0 1 16,0 1 2-16,3-2 0 16,0 2-3-16,1-1-1 15,6-1-1-15,-1 1 1 16,4-1-1-16,3-2-1 0,1 3 0 16,-3-1-1-1,-5 2 1-15,6 1-1 0,-4 0 2 16,4 0-1-16,0 0-1 15,-3 0 0-15,1 0 0 16,-2 0 0-16,0 0 0 16,-8 0 1-16,-7 0 0 15,-6 0-1-15,-5 0 1 16,-4 1-1-16,-2 3 0 16,-6 0-1-16,-6-1 1 15,-1 1 0-15,-1 1 0 16,2-1 0-16,4-1 0 15,0-1 0-15,2 0 0 16,-1 1 0-16,-6-1 0 16,0 1 1-16,0 0-1 0,-3 1 0 15,6-1 0-15,-1-3 0 16,-2 1 0-16,0-1 0 16,4 0 0-16,5 3 0 15,8-1 0-15,4-2 0 16,3 0 0-16,4 0 0 15,2 0 0-15,0 0 0 16,7 1 1-16,2 1-1 16,4 3 0-16,4-3 0 15,-2 2-1-15,-2-1 1 0,-4 0 0 16,-7 0 0 0,-9-3 0-16,-11 0 0 0,-5 0 0 15,-12 0 1-15,-3 0-1 16,-4 0 0-1,-1 1 0-15,-2 2 0 0,-1 1 0 16,-2 2-1-16,2 2 1 16,-1 1-1-16,3 2 1 15,3-5 0-15,-6 1-1 16,0-4 2-16,-7-3-1 16,-7 0 0-16,-2 0 0 15,-7 0 0-15,-5 0 0 16,-4 0 1-16,-2 0-1 15,-4 0 2-15,-4-2 2 16,-6 2 0-16,-5-1-1 0,-4 1-1 16,-2 0-1-1,-3 0-1-15,0 0 0 0,0-2 0 16,-3-1-6-16,-18-5-31 16,-11-8-121-16</inkml:trace>
  <inkml:trace contextRef="#ctx0" brushRef="#br0" timeOffset="269573.4324">2711 12460 608 0,'0'0'1035'0,"0"0"-979"16,0 0-25-16,0 0 19 16,0 0-12-16,0 0-19 15,0 0-1-15,0 0 0 16,-2 0-5-16,2 0-2 16,0 0-3-16,0 0 5 15,-2 0 2-15,2 0-7 0,-1 0-3 16,-1 0 1-16,2 0-3 15,0 0 0-15,-2 0-2 16,2 0 1-16,-2 0-2 16,2 0 1-16,0 1-1 15,0 8 0-15,0 2 0 16,-1 8 0-16,-1 4 1 16,-1 2-1-16,2 3 1 15,-1 0-1-15,1 0 1 16,1-3-1-16,-2 1 0 15,2 0 0-15,0-6 0 16,0 2 0-16,0-5 0 16,0-2 0-16,0-1 0 0,0-2 1 15,0-2-1-15,0-2 0 16,0-5 0-16,0 1 0 16,0-3 0-16,0 1-1 15,0-1 1-15,0-1 0 16,0 0-5-16,0 0-8 15,0 0-28-15,0 0-46 16</inkml:trace>
  <inkml:trace contextRef="#ctx0" brushRef="#br0" timeOffset="270315.4269">3043 12497 1712 0,'0'0'111'16,"0"0"-87"-16,0 0 4 15,0 0-1-15,0 0-11 16,0 0-7 0,-64 17-2-16,52 2-4 0,3 2 1 15,0 5 0-15,6 1 0 16,-2-2-1-16,5 0 0 16,0 1-2-16,6-2 0 15,16-5 1-15,6-2-1 16,11-2 0-16,2-8-1 15,0-4 0-15,0-3 0 16,-7 0 0-16,-4-13 0 16,-3-4 1-16,-9-6-1 0,-6-4 1 15,-7-4-1-15,-5-4 2 16,-9-1 0-16,-14 1-1 16,-8 7 1-16,-6 9-1 15,1 12-1-15,-1 7-2 16,7 3-7-16,5 15-39 15,11 4-146-15</inkml:trace>
  <inkml:trace contextRef="#ctx0" brushRef="#br0" timeOffset="272312.4145">3590 12441 1804 0,'0'0'41'16,"0"0"-7"-16,0 0 3 0,0 0-5 16,0 0-19-1,0 0-4-15,0 0-2 0,0 0 0 16,0 0-2-16,0 0-3 16,0 3-2-16,0 13 1 15,0 6 0-15,0 7 2 16,0 2-2-16,0 3 1 15,0-1-2-15,0 0 1 16,0-1-1-16,0-4 2 16,0-1-2-16,0-7-1 15,0-3 1-15,0-6-1 16,0-4 0-16,0-4-1 16,2-1-5-16,-1-2-1 15,0 0 1-15,3 0-4 0,5-3-19 16,-1-11-65-16,0 4-578 15</inkml:trace>
  <inkml:trace contextRef="#ctx0" brushRef="#br0" timeOffset="272805.5581">4005 12506 1887 0,'0'0'20'0,"0"0"-15"15,0 0 20-15,0 0-8 16,-82 23-11-16,69-4-3 16,4 3-2-16,0 4 0 15,6 3 1-15,3 0 1 16,0-1-3-16,12-3 2 16,10-3-2-16,6 0 0 15,7-5 1-15,7-5-1 0,1-6 1 16,-3-5-1-16,-3-1-3 15,-2-1-1-15,-4-14 1 16,-6-5 2-16,-4-2 1 16,-10-7 0-16,-10-3 1 15,-1-2 1-15,-15-2-1 16,-15-2 1-16,-6 4 1 16,-5 8-3-16,2 8 0 15,6 13-1-15,5 5-4 16,7 1-18-16,12 13-80 15</inkml:trace>
  <inkml:trace contextRef="#ctx0" brushRef="#br0" timeOffset="273705.4276">4730 12380 1818 0,'0'0'51'0,"0"0"-22"15,0 0 5-15,0 0-12 16,0 0-12-16,0 0-6 15,0 0-3-15,0 17 0 16,0 5 2-16,0 5 4 0,-1 5-3 16,1 4-3-1,-2 1 1-15,2 0-1 0,0-3 0 16,0-5-1-16,0-3 0 16,0-3 0-16,0-7 0 15,0-3-1-15,0-6-6 16,0-2-1-16,2-3-8 15,1-2-13-15,0 0-28 16,4-2-86-16</inkml:trace>
  <inkml:trace contextRef="#ctx0" brushRef="#br0" timeOffset="274061.4526">5060 12417 1494 0,'0'0'390'15,"0"0"-367"-15,0 0-4 16,0 0 3-16,0 0-12 15,0 0-8-15,-8 24-1 16,5-1 5-16,0 4-1 16,3 5-2-16,-1 2-1 0,-1 0-2 15,-2-2 1-15,3-1 0 16,-4-3-1-16,5-5 0 16,0 1-1-16,0-7-3 15,0-4-9-15,0-3-9 16,5-4-36-16,6-6-93 15</inkml:trace>
  <inkml:trace contextRef="#ctx0" brushRef="#br0" timeOffset="274396.2392">5510 12402 1899 0,'0'0'44'16,"0"0"-38"-16,0 0 1 15,0 0 4-15,0 0-6 16,0 0-5-16,0 48 3 15,0-16-1-15,0 4-2 16,0-1 0-16,2 0 1 16,2-2-1-16,2-3 1 15,0-4-1-15,-2-2-6 0,1-1-9 16,-2-6-16-16,-1-5-27 16,7-3-53-16</inkml:trace>
  <inkml:trace contextRef="#ctx0" brushRef="#br0" timeOffset="274678.0862">6120 12634 1967 0,'0'0'25'16,"0"0"-22"-16,0 0 5 16,0 0 7-16,0 0-15 15,0 0 0-15,12-12-32 16,0 2-94-16</inkml:trace>
  <inkml:trace contextRef="#ctx0" brushRef="#br0" timeOffset="275753.4195">6646 12316 1766 0,'0'0'56'0,"0"0"-25"16,0 0-1-16,0 0 5 15,0 0-12-15,0 0-9 16,0 0-5-16,0-30 0 16,0 30-3-16,0 0-1 15,0 0-5-15,0 3 0 16,0 11-1-16,0 5 1 16,0 6 2-16,0 3-2 0,0 3 1 15,0 4 0 1,0 5-1-16,0 0 0 0,0-2 1 15,0-4-1-15,0-6-1 16,0-6 1-16,0-5-7 16,5-3-3-16,-5-6-6 15,6-3-18-15,2-5-42 16,1 0-148-16</inkml:trace>
  <inkml:trace contextRef="#ctx0" brushRef="#br0" timeOffset="276084.3876">7106 12288 1900 0,'0'0'45'0,"0"0"-36"16,0 0-5-16,0 0 11 16,0 0-10-16,0 0-4 15,-4 47 1-15,4-16-1 16,0 5 1-16,0 3-1 0,0 2-1 16,0 0 0-1,0-5 0-15,-2-5 0 0,0-8 0 16,1-4-6-16,1-5-8 15,0-4-13-15,0-7-52 16,1-3-282-16</inkml:trace>
  <inkml:trace contextRef="#ctx0" brushRef="#br0" timeOffset="276547.0599">7637 12333 1881 0,'0'0'33'15,"0"0"-23"-15,0 0 5 16,0 0 3-16,-87 11-9 16,79 9-6-16,-1 5 0 15,3 5-2-15,6 1 1 16,0 1 0-16,10 2-2 16,15-3 1-16,8-5 0 0,8-6-2 15,2-6-3-15,3-9-7 16,-5-5 0-16,-9 0-4 15,-3-9 3-15,-10-14 11 16,-7-7 1-16,-5-2 3 16,-7-5 6-16,-1 0-4 15,-22 2 1-15,-7 4-3 16,-4 6 2-16,3 8-4 16,6 11-1-16,7 6 0 15,7 0-7-15,7 9-39 16,4 6-65-16</inkml:trace>
  <inkml:trace contextRef="#ctx0" brushRef="#br0" timeOffset="276976.6005">8312 12361 1597 0,'0'0'331'0,"0"0"-319"16,0 0-7-16,-84 8 7 16,73 8-2-16,8 5-7 15,3 7-1-15,0 3-1 0,2 5-1 16,15 1 1-16,2-1-1 15,8-3 0-15,4-6 0 16,5-5-1-16,5-7-2 16,1-6-3-16,1-7 3 15,-2-2 3-15,-4-5-1 16,-6-18 1-16,-5-5 0 16,-7-7 3-16,-12-9 5 15,-7-5 0-15,0-3 1 16,-25 6-1-16,-9 5-2 15,-7 14-3-15,-5 10-3 16,3 14-4-16,2 3-20 16,18 8-27-16,8 11-1453 0</inkml:trace>
  <inkml:trace contextRef="#ctx0" brushRef="#br0" timeOffset="278347.0762">2781 13321 1844 0,'0'0'46'0,"0"0"-13"16,0 0-8-16,0 0-7 15,0 0-5-15,0 0-7 16,0 0-2-16,-17-12-2 15,10 27-2-15,1 7 1 16,0 7 3-16,-2 7-1 16,1 3-2-16,1 0 1 15,6 0-2-15,0-1 0 16,0-3 1-16,0 1-1 16,6-1 1-16,3-6-1 15,0-1 0-15,0-10-1 0,-2-4 1 16,-1-7-1-16,3-4-5 15,-3-2-4-15,2-1-3 16,0 0-8-16,0-7-36 16,1-10-116-16</inkml:trace>
  <inkml:trace contextRef="#ctx0" brushRef="#br0" timeOffset="278805.4083">3098 13391 1802 0,'0'0'58'15,"0"0"-35"-15,0 0 1 16,0 0 3-16,0 0-15 16,0 0-8-16,0 0-1 15,-70 68 1-15,70-38-1 16,0 1-2-16,2-2-1 16,17-2 1-16,5-2 0 0,9-5 0 15,4-6-1 1,2-6 0-16,1-8 1 0,-6 0-1 15,-2-8 1-15,-7-13-1 16,-5-3 0-16,-7-5 0 16,-9-3 2-16,-4 0-1 15,-9-3 0-15,-23-1 0 16,-9 2 1-16,-7 9-1 16,1 7-1-16,1 12 0 15,10 6-1-15,13 0-17 16,9 7-47-16,9 7-209 15</inkml:trace>
  <inkml:trace contextRef="#ctx0" brushRef="#br0" timeOffset="280349.3066">3659 13321 1640 0,'0'0'162'0,"0"0"-124"0,0 0-3 16,0 0-5-16,0 0-3 15,0 0-20-15,-9-7-4 16,6 18-3-16,-1 10 5 16,4 5 3-16,-3 6-4 15,3 2-2-15,-2 1 0 16,2 1 0-16,0-3-1 16,0-2-1-16,0-3 1 15,0-3-1-15,0-3 0 16,0-5 0-16,2-6-2 15,1-5-2-15,-3-4-4 16,4-2-8-16,-1 0-14 16,6 0-14-16,0-12-90 15</inkml:trace>
  <inkml:trace contextRef="#ctx0" brushRef="#br0" timeOffset="280809.253">4026 13343 1844 0,'0'0'48'0,"0"0"-34"16,0 0 10-16,0 0-4 16,0 0-13-16,0 0-5 15,-70 57 0-15,65-31 0 16,5 3 0-16,0-1-1 16,2-2 0-16,13-1-1 15,12-5 0-15,1-6 0 16,2-4 1-16,1-6-1 15,-4-4 0-15,1 0-2 16,-4-3-3-16,-4-12 3 0,-4-5 1 16,-8-2 1-1,-2-2 0-15,-6 1 0 0,0-2 2 16,-14-2-2-16,-10 3 0 16,-3 2-1-16,1 7 1 15,6 6 0-15,4 9-12 16,8 0-41-16,2 2-58 15</inkml:trace>
  <inkml:trace contextRef="#ctx0" brushRef="#br0" timeOffset="281301.3296">4646 13321 1832 0,'0'0'48'16,"0"0"-28"-16,0 0 11 15,0 0-12-15,0 0-12 0,0 0-5 16,-50 20-1 0,43-1 2-16,5 5 0 0,2 3-1 15,0 1 1 1,0-1-2-16,10 0 0 0,7-3-1 16,4-4 1-16,4-3-1 15,3-3 1-15,2-6-1 16,0-6 1-16,1-2 0 15,-1 0-1-15,-2-14 0 16,-5-4 0-16,-8-3 1 16,-8-3 0-16,-5-4-1 15,-2-3 2-15,-9-2 0 16,-18 1-1-16,-2 4-1 16,-5 8 0-16,0 5 0 15,0 10 0-15,2 5-10 0,7 0-10 16,11 5-64-16</inkml:trace>
  <inkml:trace contextRef="#ctx0" brushRef="#br0" timeOffset="283124.979">5140 13234 1724 0,'0'0'61'0,"0"0"-25"15,0 0 3-15,0 0 3 16,0 0-11-16,0 0-17 16,0 0-5-16,2-12 0 15,-2 12-5-15,0 0-2 16,0 1-1-16,0 13-1 15,0 7 0-15,0 4 2 16,0 6 1-16,0 2 0 0,0 1-1 16,0 1-1-1,3 1 0-15,-3-2-1 0,1-3 0 16,-1-4 0-16,0-6 0 16,0-4 0-16,0-6 0 15,0-3 1-15,0-2-2 16,0-4 1-16,0 1 0 15,0-3-1-15,0 0-2 16,0 0 0-16,0 0-4 16,0 0 0-16,0 0-5 15,0 0-20-15,2 0-40 16,0-5-189-16</inkml:trace>
  <inkml:trace contextRef="#ctx0" brushRef="#br0" timeOffset="283659">5491 13287 1844 0,'0'0'36'0,"0"0"-24"15,0 0 16-15,0 0-2 16,0 0-18-16,-79 45-5 15,67-19 0-15,3 5 1 16,4 2 2-16,4-2-3 16,1-1-1-16,0-2-2 15,12-2 2-15,12-4-2 16,4-3 1-16,5-7-1 16,1-6 0-16,2-6 1 15,-3 0 0-15,-6-11-1 0,0-8 0 16,-8-5 0-16,-7-4 0 15,-6-3 0-15,-6-2 1 16,0-6-1-16,-18 0 0 16,-9 5 0-16,-3 4 0 15,1 10-1-15,6 9 1 16,3 7-2-16,7 4-9 16,3 5-11-16,2 14-39 15,4 0-56-15</inkml:trace>
  <inkml:trace contextRef="#ctx0" brushRef="#br0" timeOffset="283950.4433">6207 13391 1811 0,'0'0'157'16,"0"0"-140"-16,0 0-6 15,0 0 10-15,0 0-14 16,0 0-4-16,-8-28-3 0,8 28-7 15,0 0-24-15,0 0-54 16</inkml:trace>
  <inkml:trace contextRef="#ctx0" brushRef="#br0" timeOffset="286665.8873">6646 13217 975 0,'0'0'536'0,"0"0"-486"15,0 0 23-15,0 0-10 16,0 0-20-16,0 0-12 16,5-13-9-16,-5 13 2 15,0-2-9-15,0 1 1 16,0 1-5-16,0 0 6 15,0 0-2-15,0 0-4 0,0 0-2 16,0 0 4 0,0 0-5-16,0 0 0 0,0 0-5 15,-5 0 1-15,0 0-2 16,-7 3 0-16,-1 5 2 16,-3 3-2-16,2 5 0 15,-1 0 0-15,0 4 0 16,3 2 1-16,1 3-1 15,3-1 0-15,6 5 0 16,2 0 0-16,0 0-1 16,9 0-1-16,10-2 1 15,8-4 0-15,3-3-1 16,3-1 0-16,2-8 0 16,1-5 1-16,-1-6-2 15,2 0 2-15,-4 0-1 0,-3-10 0 16,-8-7 1-16,-7-6 0 15,-5-4-1-15,-10-5 1 16,0-5-1-16,-17-4 0 16,-7 1 0-16,-8 1 0 15,-2 10 0-15,0 7 0 16,-2 10-1-16,6 9-2 16,3 3-11-16,5 1-2 15,7 16-39-15,5 0-42 16</inkml:trace>
  <inkml:trace contextRef="#ctx0" brushRef="#br0" timeOffset="287782.0026">7197 13115 1684 0,'0'0'64'15,"0"0"-28"-15,0 0-1 16,0 0-1-16,0 0-1 16,0 0-16-16,-3-14-8 15,3 14 4-15,0 0-1 16,-1 0-5-16,-1 0-3 15,2 0 1-15,-1 0-3 16,-1 0-1-16,-1 14-1 16,0 4 5-16,-1 4 2 15,2 4-4-15,1 1 1 16,1 6-2-16,0 1 1 16,0 3-3-16,0 0 1 15,0-2-1-15,0-3 0 16,0-3 1-16,0-5-1 0,0-4 0 15,1-6 0-15,1-5 0 16,1-1 0-16,-3-6 0 16,1 1 0-16,-1-3 0 15,0 0 0-15,0 0-1 16,0 0-4-16,0 0-7 16,2-3-17-16,2-7-66 15,1 1-609-15</inkml:trace>
  <inkml:trace contextRef="#ctx0" brushRef="#br0" timeOffset="288390.6456">7821 13232 1775 0,'0'0'64'16,"0"0"-31"-16,0 0-3 16,0 0 0-16,0 0-12 15,0 0-10-15,-91-14-5 16,70 17 1-16,0 12 0 15,-3 6-1-15,3 2-1 16,5 8 0-16,4-1-1 0,6 1 1 16,6 1-1-16,0-1-1 15,15-4 1-15,17-3-1 16,9-5 0-16,6-9 0 16,3-3-1-16,-3-7-6 15,-7 0-1-15,-6-13 2 16,-11-6 4-16,-6-9 2 15,-11-1 0-15,-6-5 1 16,0-3-1-16,-24 0 1 16,-6 5 1-16,-3 7-1 15,2 8-1-15,3 10 0 16,4 7-9-16,7 0-47 16,7 13-154-16</inkml:trace>
  <inkml:trace contextRef="#ctx0" brushRef="#br0" timeOffset="288975.0361">8420 13275 1845 0,'0'0'33'16,"0"0"-6"-16,0 0 14 15,0 0-23-15,0 0-10 0,-83-24-4 16,69 24-2 0,-2 7-1-16,1 12 0 15,0 4 0-15,3 6 0 0,7 4-1 16,5 1 1-16,0-2 0 15,3-1-1-15,19-2 0 16,9-6 1-16,12-3-1 16,1-9 0-16,6-8-2 15,-5-3-3-15,-2-1 2 16,-6-18 3-16,-4-9 0 16,-10-7 0-16,-8-8 1 15,-15-1 5-15,0-2-1 16,-17 4 4-16,-16 9-2 15,-4 9-4-15,-2 15-1 16,2 9-2-16,6 0-2 0,11 16-28 16,11 1-98-16</inkml:trace>
  <inkml:trace contextRef="#ctx0" brushRef="#br0" timeOffset="315441.4225">2305 14214 1275 0,'0'0'389'0,"0"0"-354"0,0 0-2 15,0 0 3-15,0 0-1 16,0 0-18-16,0 0-8 16,0 2 0-16,0-2 4 15,0 0-1-15,0 0 0 16,0 0-4-16,4 0-6 15,4 0-1-15,-2 0 2 16,0 0-2-16,1 0 0 16,3 0 1-16,-2 0 1 15,6-1 0-15,-2 0 1 16,1-1 2-16,3 2-2 16,-1-3-3-16,0 3 0 15,3 0-1-15,0 0 1 0,1 0-1 16,-3 0 1-1,4 0-2-15,-3 0 1 0,2 0 0 16,3 0 1-16,-1 3-1 16,6-1 0-16,0-1 0 15,1-1 0-15,2 0 0 16,3 0 0-16,3 0 0 16,1 0 0-16,0 0 0 15,2 0 0-15,-2-3 0 16,3-2 0-16,-1 0-1 15,2 0 1-15,-3 0 1 16,4-2-1-16,-3 4 0 0,0 0-1 16,-1 0 1-1,-5 0 0-15,-3 0 0 0,1-1 0 16,-1 1-1-16,0 0 1 16,7 0 0-16,2 0-1 15,6 0 1-15,0-1 0 16,2 3 0-16,-3-2 0 15,-3 2-1-15,-5 1-1 16,3 0 2-16,-2 0 0 16,2 0-1-16,1 0 1 15,2 0 0-15,3 0 0 16,0 0 0-16,4-3-1 16,1-2 1-16,3 1 0 15,3-1 0-15,4 0 0 16,0-2-1-16,2 2 1 0,1 1 0 15,1 0 0-15,2 0 0 16,2 1 0-16,1 0 0 16,-1 0 0-16,3-1 1 15,-1 0-1-15,3 4 1 16,6-3-1-16,-1 3-1 16,2 0 1-16,-3 0 0 15,0-2 0-15,1 1 0 16,2-1 0-16,3 0-1 15,1 0 1-15,-1 1 0 16,-2 1 0-16,0 0 0 16,-1 0 0-16,-4 0 0 15,1 0 1-15,0 0-1 16,4 0 0-16,3 0 0 0,-2 0 0 16,2 0 0-16,-2 0 0 15,4 1 0-15,1 1-1 16,3-2 1-16,2 1 0 15,3 0 0-15,1 2 0 16,-2-1 0-16,-2 1 1 16,-1 2-1-16,2-2 0 15,-1 1 0-15,-1-2 0 16,-3 1 0-16,-3-1 0 16,4-2-1-16,2 0 1 15,-1 0 0-15,-3 0 0 0,0 0 0 16,-1 0 0-1,-1 0 1-15,-2 0-1 0,1 2 1 16,2 1-1-16,2-2 0 16,2 3 1-16,-5 0-1 15,-2 2 0-15,-5-1 1 16,-4 1 1-16,-3-1-1 16,-6 1 1-16,-5-1 0 15,-5-3 1-15,0 1 0 16,-5 1 1-16,-1-2 0 15,-6 2-3-15,-1-1 0 16,-8 0 0-16,-6-3 0 16,-2 2-1-16,-8 0 1 15,0-2 0-15,0 0 2 0,-4 0 0 16,0 0 0-16,-4 0 1 16,-5 0-1-16,-2 0-1 15,-3-2 0-15,0-1-2 16,0-3 0-16,-11-6-24 15,-16-9-194-15</inkml:trace>
  <inkml:trace contextRef="#ctx0" brushRef="#br0" timeOffset="317059.1461">8738 14425 1726 0,'0'0'47'0,"0"0"-23"15,0 0 8-15,0 0 1 16,0 0-11-16,0 0-9 0,0 0 0 16,-12 0 3-16,9 0-6 15,-5 0-6-15,0 5-1 16,-5 1 0-16,-1 2-1 15,0 2 0-15,-2 0 0 16,4 2-1-16,0 1 1 16,0 1 0-16,2 3-2 15,2 2 1-15,1 0-1 16,-1 4 1-16,4 3 0 16,1-1-1-16,1 1 0 0,2 0 0 15,0-2 1 1,2 0-1-16,11-2 0 0,1 0 0 15,-1-4 0 1,2-3 1-16,-1-3-1 0,2-3 0 16,-1-2 1-16,1-3-1 15,-2-2 0-15,2-2 1 16,-2 0 0-16,0 0-1 16,0-9 0-16,2-4 0 15,1-4 1-15,-3-1 0 16,-3-2-1-16,0 3 1 15,-4-3 3-15,-3-1-1 16,-2-2-1-16,-2-4 0 16,0 1 1-16,-3-5-2 15,-7 0 0-15,-3 2 0 16,-3 2-1-16,-1 3 1 16,0 4-1-16,3 5 0 0,-2 4 0 15,4 4-1-15,1 3-9 16,0 1-11-16,3 0-57 15</inkml:trace>
  <inkml:trace contextRef="#ctx0" brushRef="#br0" timeOffset="318679.6656">7929 14448 1726 0,'0'0'50'0,"0"0"-18"16,0 0-1-16,0 0 2 15,0 0-12-15,0 0-11 16,0 0-2-16,-44-11-1 15,35 11 0-15,0 2 0 0,-3 7-3 16,1 1 1-16,-3 2-1 16,2 1-1-16,-2 4-1 15,1-3 2-15,2 5-3 16,1 1 0-16,4-1 0 16,3 2 0-16,0 1 0 15,3-3 0-15,0 1 0 16,0-3-1-16,15 1 2 15,0-2-2-15,1-2 0 16,1-1 1-16,2-4 0 16,-4 1-1-16,1-1 1 15,1-3-1-15,1-4 0 16,-3-2 1-16,2 0-1 16,0 0 0-16,-4-4 1 0,0-6 0 15,3-5 0-15,-3-1 1 16,-1-2 1-16,0-3-1 15,0-1 1-15,-6 0-1 16,0 0 1-16,-3-1 0 16,-3 0 1-16,0 4 0 15,0-2-3-15,-9-2 2 16,-11 4 1-16,-3-1-3 16,0 7-1-16,-1 2 0 15,-1 4-1-15,1 5-4 0,0 2-22 16,-1 0-42-1</inkml:trace>
  <inkml:trace contextRef="#ctx0" brushRef="#br0" timeOffset="320303.3329">7309 14519 1713 0,'0'0'93'0,"0"0"-66"16,0 0 4-16,0 0 5 15,0 0-5-15,0 0-18 16,0 0-2-16,0-22-3 16,0 20-1-16,-3 0-2 15,-6 2-2-15,0 0 0 16,-4 0-1-16,-3 0-2 15,0 0 2-15,1 0-2 0,1 9 2 16,-2-2-2-16,3 4 1 16,1 2-1-16,-1-1 0 15,1 4 1-15,1 2-1 16,1-1 0-16,1 2 0 16,-1 0 0-16,9-1 0 15,-3 1 0-15,4 1 0 16,0-3 0-16,0 1 0 15,5 2 1-15,5-3-1 16,4 0 0-16,0 0 0 16,2-2 0-16,0-2 0 15,0-2 0-15,1-3 0 0,0-2 0 16,-2-3 0-16,1-3 1 16,1 0-1-16,-1 0 0 15,-2 0 0-15,2-3 1 16,-2-6 0-16,2-6-1 15,1-3 0-15,-1-7 1 16,-4-1-1-16,-4-6 1 16,-4-4 0-16,-4 1 0 15,0-1 4-15,-10 0 1 16,-10 4-2-16,-7 4-1 16,-7 3-3-16,-8 7 0 15,0 7-3-15,-1 6-11 16,4 1-17-16,7 3-84 0</inkml:trace>
  <inkml:trace contextRef="#ctx0" brushRef="#br0" timeOffset="321697.2401">6644 14516 1669 0,'0'0'130'16,"0"0"-108"-16,0 0 0 15,0 0 12-15,0 0-14 0,0 0-11 16,-84 35-1-1,70-19-1-15,1 0 2 0,2 5-4 16,-3 0 1-16,5 1-3 16,-1 1-1-16,4 0 0 15,3 1-2-15,3-1 1 16,0 0 0-16,0 0 0 16,4-4 0-16,12 0 0 15,4-2-1-15,4-4 1 16,1-3-1-16,0-4 1 15,2-6-1-15,-2 0 0 16,3-9 1-16,-1-9-1 16,1-4 1-16,-3-4 0 15,-3-3 6-15,-3 0 0 0,-7-6 0 16,-7-3-2-16,-5-1 1 16,0-4-3-16,-13 2-2 15,-9 7 1-15,-2 10-2 16,-8 7 0-16,-4 12-12 15,-8 5-21-15,-1 0-126 16</inkml:trace>
  <inkml:trace contextRef="#ctx0" brushRef="#br0" timeOffset="322262.6385">6122 14664 1961 0,'0'0'18'0,"0"0"-11"16,0 0 18-16,0 0-5 16,0 0-15-16,0 0-5 15,0-9 0-15,6 9-21 16,4 0-29-16,-4 0-401 16</inkml:trace>
  <inkml:trace contextRef="#ctx0" brushRef="#br0" timeOffset="325801.477">5585 14507 1686 0,'0'0'65'0,"0"0"-37"16,0 0 14-16,0 0-2 16,0 0-11-16,0 0-15 15,0 0-2-15,-27-4 3 16,15 4-7-16,-2 3-4 16,0 8 1-16,0 4-1 15,-1-2 1-15,2 4-3 0,0 2 0 16,-1-1 1-16,5 4 1 15,0 2-2-15,3 1 0 16,2 1 1-16,2 1-2 16,2 0 0-1,0 0 1-15,0 0-2 0,11-4 1 16,8-1 0-16,3-8-1 16,1-5 1-16,7-6-1 15,-3-3 1-15,-1 0-1 16,1-9 0-16,-3-11 0 15,-2-2 1-15,-4-5 0 16,-3-6 0-16,-3-4 0 16,-6-2 0-16,-6-4 1 15,0-3 2-15,-3 4-3 16,-10 4 0-16,-4 8-1 0,2 10 0 16,1 9 0-16,-2 7-5 15,-7 4-15-15,-3 0-19 16,0 12-138-16</inkml:trace>
  <inkml:trace contextRef="#ctx0" brushRef="#br0" timeOffset="331449.4839">4628 14579 1592 0,'0'0'114'0,"0"0"-95"15,0 0 6-15,0 0 11 16,0 0-11-16,0 0-15 15,0 0 2-15,-14-4 4 16,8 4-5-16,3 0-2 16,-4 0 1-16,2 0-2 15,-1 7 1-15,-3 2-2 16,-1 1 0-16,3 4-1 16,-3 1 3-16,1 0-1 0,2 2-2 15,-1 3-3-15,1 2 0 16,7 1 0-16,0 1-1 15,0 1-1-15,0-4 0 16,0-1 1-16,12 2-1 16,-2-3 0-16,1-2-1 15,2-6 1-15,1-3 0 16,2-5-1-16,-1-1 1 16,4-2 0-16,0 0-1 15,0-5 1-15,1-5 0 16,-5-2-1-16,1-2 2 15,-3-1-1-15,0 1 1 16,-7-1 0-16,0-2 1 16,-4 0 0-16,1-3-1 15,-3-1 0-15,0-5 0 0,-5-2-1 16,-9-3-1-16,-5 0 1 16,0 4-2-16,1 3 1 15,-3 9-2-15,4 4-5 16,0 6-8-16,-1 5-22 15,4 0-50-15,2 0-1132 16</inkml:trace>
  <inkml:trace contextRef="#ctx0" brushRef="#br0" timeOffset="332137.2244">5071 14537 1818 0,'0'0'37'16,"0"0"-9"-16,0 0 5 0,0 0-6 15,0 0-17 1,0 0-7-16,0-4-3 0,0 4 1 15,0 8-1-15,0 9 1 16,0 3 2-16,-2 3-2 16,2 2 4-16,-2 1-2 15,2 1-1-15,0 2 0 16,0-3-1-16,0 1-1 16,0 0 0-16,0-3 0 15,0-2 1-15,0-3-1 16,0-3 0-16,0-3 0 15,0-7 0-15,0-2 0 16,0-2 0-16,0-2 0 0,0 0 1 16,0 0-1-1,0 0 0-15,0 0-2 0,0 0-7 16,0 0-15-16,-7 0-96 16</inkml:trace>
  <inkml:trace contextRef="#ctx0" brushRef="#br0" timeOffset="377817.6032">3564 2732 1702 0,'0'0'39'16,"0"0"-6"-16,0 0 1 15,0 0-10-15,0 0-4 16,0 0-5-16,0 0 0 15,0-14-4-15,0 14-3 16,0 0-3-16,0 0 1 16,0 0-3-16,-5 0 4 15,-5 0-4-15,-2 3 0 16,0 3-1-16,-3 2 3 16,6 1-2-16,1-1-1 0,1 0-1 15,3 1 1-15,1 2-2 16,1 2 0-16,2-1 1 15,0 2-1-15,0 2-1 16,6-1 1-16,7 3 0 16,4-1 0-16,7 3 0 15,3-1 1-15,3 1-1 16,5-1 1-16,0-1-1 16,1 2 0-16,-7-1 0 15,-3 0 0-15,-7-1 0 16,-8 1 0-16,0-2 0 15,-9 0 0-15,-2 0 0 16,0-3 0-16,-20 0 0 16,-5-3 0-16,-8-2-1 15,-3-5 1-15,-1-4 0 0,-3 0 0 16,4-4 0-16,8-12 1 16,10-2 0-16,9 0 0 15,9-2-1-15,0-3 0 16,18 0 0-16,10-1 0 15,2-4 0-15,-3 1 0 16,-5 0-1-16,-1 0 1 16,-5-5 0-16,-5-1 0 15,-8-1 0-15,-3-2 0 16,0 4 0-16,-3 2 0 16,-8 7 0-16,-3 6-1 0,-3 7-1 15,4 8-3-15,-1 2-13 16,1 0-13-16,0 16-31 15,4 0-97-15</inkml:trace>
  <inkml:trace contextRef="#ctx0" brushRef="#br0" timeOffset="378341.3014">3885 2755 1824 0,'0'0'43'0,"0"0"-23"16,0 0 16-16,0 0-13 15,0 0-15-15,0 0-6 16,8 0-2-16,28-3 0 16,12-3 0-16,4 0 0 15,-1-1-3-15,-5 0-5 16,-6-3-1-16,-7 0-15 0,-9 0 9 16,-12 1 5-16,-10-1 9 15,-2 3 1-15,0-3 3 16,-10 4 11-16,-6 0-5 15,-1 2 10-15,1 4-8 16,3 0-3-16,-2 0-1 16,2 4-2-16,4 11 1 15,1 7-4-15,4 6 0 16,4 11-1-16,0 5 1 16,3 6-2-16,10 4 1 15,0 1-1-15,4-1 0 16,-2-6 0-16,-1-4-5 15,0-6-10-15,-3-8-14 16,-1-11-24-16,-3-11-24 0,-3-8-646 16</inkml:trace>
  <inkml:trace contextRef="#ctx0" brushRef="#br0" timeOffset="378508.8166">3999 2989 1809 0,'0'0'79'0,"0"0"-54"16,0 0-10-16,0 0-10 15,0 0 4-15,140-16-5 0,-40-4-4 16,21-9-112-16</inkml:trace>
  <inkml:trace contextRef="#ctx0" brushRef="#br0" timeOffset="379739.6907">8471 2598 1747 0,'0'0'101'15,"0"0"-73"-15,0 0-12 0,0 0 6 16,0 0 0 0,0 0-15-16,0-5-3 0,0 5-3 15,0 0 1-15,0 8 2 16,0 0 1-16,0 0-3 15,-8 2 0-15,1 1 0 16,-2 4 0-16,-1 3-1 16,2 2-1-16,1 1 1 15,-1 2-1-15,1 1 1 16,2 1-1-16,2 1 1 16,3 2-1-16,0-3 1 15,0-3-1-15,0-2 0 16,0-4 0-16,0-6-1 15,4-3 0-15,4-4-1 16,3-3 1-16,4 0 1 0,6 0-3 16,4-2 0-16,2-9-3 15,-1-3-4-15,0 0-2 16,-7-1-3-16,1 4 8 16,-5 0 3-16,-4 1 0 15,-5-1 3-15,-5 1 1 16,-1 0 0-16,0 1 2 15,0-1 18-15,0 5-1 16,0 1-7-16,0 3-2 16,0 1-5-16,0 0 0 15,0 0-3-15,-2 3-2 16,-3 19-1-16,2 10 1 16,-1 9 1-16,3 2 0 15,1 0-1-15,0-2 0 0,0-4 1 16,0-5-1-16,0-9 0 15,0-5-1-15,4-8-1 16,-4-6-4-16,3-4-6 16,1 0-10-16,0-19-37 15,6-8-386-15</inkml:trace>
  <inkml:trace contextRef="#ctx0" brushRef="#br0" timeOffset="380291.5854">8980 2597 1792 0,'0'0'40'0,"0"0"-35"0,0 0 3 16,0 0 20-16,0 0-8 16,0 0-9-16,-26 54-4 15,26-40 1-15,0 1 3 16,0-1-4-16,1-1-5 15,13 1 2-15,-2-2 1 16,3 1 0-16,3 0-1 16,1-1 0-16,-1 1 2 15,0-1-3-15,1-2 0 16,2 3 0-16,-1-2 0 16,5 1 0-16,0 2-1 15,2-2 1-15,0 0 1 16,-4 0-2-16,0 1-1 15,-3 1 1-15,-7 1-2 16,-1-1 2-16,-9 0-1 0,-3-1 0 16,0 0 0-16,0 0 0 15,-13-1-1-15,-7-2 0 16,-5-5-2-16,-8-2-5 16,-1-3-6-16,-8 0-5 15,3-18-25-15,3-12-69 16</inkml:trace>
  <inkml:trace contextRef="#ctx0" brushRef="#br0" timeOffset="380458.3402">9081 2646 1939 0,'0'0'17'16,"0"0"-16"-16,0 0-1 15,119-94 0-15,-59 62 0 16,13-7-59-16</inkml:trace>
  <inkml:trace contextRef="#ctx0" brushRef="#br0" timeOffset="381951.2924">6605 5017 1746 0,'0'0'65'0,"0"0"-31"16,0 0-5-16,0 0-10 0,0 0-8 15,0 0-6-15,0 0-4 16,-14 5 0-16,14 7 1 16,0 3 8-1,9 2-2-15,12 1-3 0,2 2 0 16,8 2 0-16,9 2-2 16,4 3 2-16,3 1-4 15,-2 4 0-15,-3 0-1 16,-11-1 0-16,-8 3 1 15,-12-5-1-15,-9 0 0 16,-2-2 0-16,-10-4 0 16,-16 0 1-16,-8-6-1 15,-6-4 0-15,-4-10 0 0,4-3-2 16,6-7 2-16,13-17 1 16,9-9 0-16,12-9-1 15,0-4 0-15,22-1 0 16,11 0 0-16,3 6 0 15,-2 3-1-15,-4 3 1 16,-8 1-1-16,-9 1 1 16,-8-1 0-16,-5 3 0 15,-4 1 0-15,-17 5 0 16,-6 4 0-16,-3 7 0 16,-3 7-1-16,1 6 1 15,2 1-3-15,6 1-5 16,13 13-16-16,5 3-3 15,6 0-30-15,2 1-17 0,16-2-413 16</inkml:trace>
  <inkml:trace contextRef="#ctx0" brushRef="#br0" timeOffset="382409.5526">7121 5017 1846 0,'0'0'37'16,"0"0"-9"-16,0 0-4 0,0 0-15 16,0 0-7-1,0 0-2-15,90-26 0 0,-35 21-2 16,-3-2-7-16,-6 2-15 15,-8-2 3-15,-12-1-1 16,-9 0 10-16,-10 2 10 16,-7 1 2-16,0 1 8 15,-3 0 11-15,-15 2-8 16,-3 2 1-16,-1 0 8 16,0 0-4-16,4 4-7 15,1 7-1-15,4 6-3 16,1 4-1-16,3 6 1 0,6 9-3 15,3 6 0 1,0 6 1-16,9 4-2 0,7 1-1 16,-2-3 1-16,1-2-1 15,-5-5 0-15,-2-6-1 16,-5-6-7-16,1-9-3 16,-2-5-16-16,-1-10-39 15,-1-7-99-15</inkml:trace>
  <inkml:trace contextRef="#ctx0" brushRef="#br0" timeOffset="382559.8371">7242 5311 1823 0,'0'0'31'0,"0"0"-8"0,0 0-9 15,0 0-13-15,0 0-1 16,0 0-14-16,100-62-56 15</inkml:trace>
  <inkml:trace contextRef="#ctx0" brushRef="#br0" timeOffset="382716.6166">7725 5220 1852 0,'0'0'50'15,"0"0"-13"-15,0 0-19 0,0 0-9 16,0 0-5-16,0 0-4 15,-34-4 0-15,34 4-10 16,0 0-49-16,4 0-237 16</inkml:trace>
  <inkml:trace contextRef="#ctx0" brushRef="#br0" timeOffset="383181.4968">7816 5046 1861 0,'0'0'36'0,"0"0"-19"0,0 0 0 16,0 0-6-16,0 0-9 15,0 0-2 1,110-29 0-16,-53 21 1 0,1 2-1 15,-4-4-2-15,-7 3-5 16,-7-3-2-16,-12 3-3 16,-9-3 6-16,-10 4 5 15,-6-2 1-15,-3 2 2 16,0 0 7-16,0 1 1 16,-8 0-4-16,-1 2 0 15,1 2-1-15,0 1 0 16,3 0-1-16,0 0 0 0,-1 4-2 15,3 13 0-15,-1 4 1 16,4 7 0-16,0 8-1 16,0 6 0-16,0 3-1 15,3 1-1-15,3 0 0 16,-1-1 0-16,-2-3 0 16,0-4-2-16,0-4-9 15,-1-8-9-15,0-8-26 16,-2-9-48-16,2-9-889 15</inkml:trace>
  <inkml:trace contextRef="#ctx0" brushRef="#br0" timeOffset="383362.091">8077 5230 1715 0,'0'0'133'16,"0"0"-101"-16,0 0-16 15,0 0 2-15,0 0-1 16,0 0-17-16,78-22 0 16,-25 13-23-16,-1-5-49 15,0 2-248-15</inkml:trace>
  <inkml:trace contextRef="#ctx0" brushRef="#br0" timeOffset="383765.0286">8549 5034 1674 0,'0'0'79'0,"0"0"-38"16,0 0-11-16,0 0-1 16,0 0-6-16,0 0-15 15,-8-5-5-15,6 8-2 16,1 8 5-16,-1 4 10 15,0 0 0-15,2 2-5 16,0 0-1-16,0 2-4 16,0 3 0-16,10-3-1 15,4 2-3-15,5 1 3 16,3-3-2-16,2-2-2 0,0 0 1 16,0-1-2-1,-3-1 0-15,-2 1 0 0,-4-2 1 16,0 0-1-16,-5 0 0 15,-6 2 0-15,-4-2 0 16,0-1 1-16,-1 4-1 16,-16-3 0-16,-5 2 0 15,-4-5-4-15,-4-5-7 16,3-6-10-16,-3-3-49 16,2-24-72-16</inkml:trace>
  <inkml:trace contextRef="#ctx0" brushRef="#br0" timeOffset="383910.0456">8563 5003 1853 0,'0'0'10'0,"80"-39"-9"16,-33 22-1-16,0 2-8 15,3 2-340-15</inkml:trace>
  <inkml:trace contextRef="#ctx0" brushRef="#br0" timeOffset="385155.6825">6927 6007 1836 0,'0'0'48'0,"0"0"-28"0,0 0 3 16,0 0-5-16,0 0-11 15,0 0-5-15,-3 43 4 16,-6-14 0-16,0 8-1 15,-3 4-1-15,-1 6-2 16,2 1-1-16,1-1 1 16,4-8-2-16,3-5 0 15,3-9 0-15,0-6 0 16,0-7-1-16,18-6 0 16,10-4-1-16,10-2-1 15,11 0-4-15,0-16-3 16,2-1-6-16,-7-1-12 15,-5-1 3-15,-9 0 6 0,-10 2 5 16,-8 3 11-16,-7-2 3 16,-5 4 1-16,0 1 0 15,-7 0 6-15,-14 0 16 16,3 5-6-16,-1 3 9 16,1 3-8-16,4 0-7 15,1 0-3-15,4 9-2 16,1 10-1-16,1 6-3 15,5 4-1-15,2 9-1 16,0 2 2-16,2 1-2 16,13 0 0-16,-2-3 1 15,5-5-2-15,-2-5 1 16,0-8-2-16,-4-6-11 0,-1-7-9 16,-1-7-44-1,-3 0-88-15</inkml:trace>
  <inkml:trace contextRef="#ctx0" brushRef="#br0" timeOffset="385679.3291">7421 6079 1762 0,'0'0'62'0,"0"0"-59"16,0 0-3-16,0 0 10 15,0 0 10-15,0 0-7 16,0 34-7-16,0-15 3 15,1 1 1-15,2 2 2 16,0 0 3-16,2-1-8 16,-2-1 1-16,6 1-4 15,0-2 0-15,1-1 2 16,5 0-2-16,6-1-1 16,-2 0 0-16,4-3-1 0,0-1 1 15,-1-1-2-15,-3-1 2 16,-1 0-3-16,-5 0 1 15,-2-2-1-15,-3 0 0 16,-5 1 0-16,-3 0 0 16,0 2 1-16,-9-2 0 15,-11 2-1-15,-7 0 0 16,-6-4 0-16,3-2 0 16,-1-3-2-16,1-3-4 15,3 0-4-15,6-17-9 16,5-8-36-16,4-6-64 15</inkml:trace>
  <inkml:trace contextRef="#ctx0" brushRef="#br0" timeOffset="385874.1876">7479 6050 1844 0,'0'0'27'16,"0"0"-25"-16,0 0 6 16,0 0 1-16,108-38-9 0,-71 38 0 15,-1 0-11 1,7 0-68-16</inkml:trace>
  <inkml:trace contextRef="#ctx0" brushRef="#br0" timeOffset="386060.9061">7992 6266 1941 0,'0'0'17'16,"0"0"-12"-16,0 0 2 15,0 0 0-15,0 0-7 16,0 0-2-16,-5-14-18 0,18 2-107 15</inkml:trace>
  <inkml:trace contextRef="#ctx0" brushRef="#br0" timeOffset="386730.0076">8290 6059 1857 0,'0'0'22'16,"0"0"-20"-16,0 0-2 16,0 0 7-16,0 0 3 15,0 0 2-15,106 0-7 16,-58 0-5-16,-2 0 0 16,0 0 0-16,-5 0 0 15,-11-2-2-15,-8-2-2 16,-13-1 0-16,-6-1 4 15,-3-2 0-15,0 2 0 16,-3-1 4-16,-8 3 17 16,-2 1-7-16,1 3-5 15,-1 0-1-15,2 0-2 16,-1 8-2-16,1 9-2 0,0 7 0 16,3 8 1-16,1 4-3 15,6 9 1 1,-1 4-1-16,2 4 0 0,0 0 1 15,0-2-2-15,0-5-6 16,0-8-7-16,2-9-13 16,2-11-40-16,0-14-101 15</inkml:trace>
  <inkml:trace contextRef="#ctx0" brushRef="#br0" timeOffset="386924.4129">8380 6344 1858 0,'0'0'32'0,"0"0"-20"15,0 0 4-15,0 0 3 16,0 0-15-16,88-42-3 16,-27 29-1-16,8 2 0 15,-1-1-24-15,3 1-49 16,-3 0-70-16</inkml:trace>
  <inkml:trace contextRef="#ctx0" brushRef="#br0" timeOffset="387635.3618">8942 6109 1751 0,'0'0'33'0,"0"0"-21"15,0 0 10-15,0 0-3 16,0 0-9-16,0 0-4 16,-34-2-2-16,28 6 1 15,1 1 5-15,1 2-1 16,1-3-4-16,2 1-3 15,-1 0-1-15,2 0 1 16,-2-1 0-16,2 1 1 16,0 1 2-16,0-2-1 15,0 1-1-15,0 3 0 0,5-3 2 16,5 4-1-16,-1-1 1 16,2 0 4-16,-1 3-5 15,-1-2 0-15,0 1 0 16,-2 0-1-16,6 1 1 15,-4 0-1-15,2 3 1 16,0-1 2-16,3 1-2 16,2-1-2-16,-3 1-1 15,4 0 0-15,-2 2-1 16,1-1 0-16,-2 1 2 16,2-3-2-16,-4-1 0 15,-2 1 1-15,-1-1-1 16,-4 2 1-16,-5-1-1 0,0 1 1 15,0 3-1-15,0-5 1 16,-11 1-1-16,-8-2 1 16,-5-3-1-1,0-2 0-15,-3-5-4 0,-1-1-9 16,1-12-17-16,5-19-79 16</inkml:trace>
  <inkml:trace contextRef="#ctx0" brushRef="#br0" timeOffset="387806.3042">9020 6017 1940 0,'0'0'5'0,"0"0"-5"0,115-54 1 15,-60 35-1-15,9-5-44 16,7-4-272-16</inkml:trace>
  <inkml:trace contextRef="#ctx0" brushRef="#br0" timeOffset="407727.1651">4171 14500 1561 0,'0'0'145'0,"0"0"-114"16,0 0 2-16,0 0 6 15,0 0-11-15,0 0-5 16,0 0-7-16,0 0-3 16,-4-10-2-16,4 10 0 15,-1 0 0-15,1 0-2 16,-1 0-2-16,1 0-2 15,0 0-2-15,0 0-1 16,0 0 0-16,0 0 1 16,0 0-1-16,0 0-1 0,0 0 0 15,0 0 1-15,0 0-1 16,0 0 0-16,0 0 2 16,0-1-2-16,0 1 0 15,0 0 0-15,0 0 0 16,0 0 0-16,0 0 0 15,0 0 0-15,0 0-1 16,0 0 1-16,0 0 0 16,0 0 0-16,0 0-1 15,0 0 1-15,0 0-1 16,0 0 0-16,0 0 1 16,0 0-1-16,0 0 0 0,0 0 0 15,0 0 1-15,0 0-1 16,0 0 0-16,0 0 0 15,-2 0-1-15,2 0 1 16,0 0 0-16,-1 0-1 16,-2 11 1-16,0 1 0 15,0 8 0-15,0-1 1 16,-1 5-1-16,2 2 0 16,-1 2 1-16,-1 0-1 15,2-1 0-15,-1-3 0 16,-1-2 0-16,1-2 0 15,0 0 0-15,1-3 0 16,1 0 0-16,-2-5 0 16,3-1 0-16,0 1 0 15,0-2 0-15,0-1 0 0,0-1 0 16,0-2 0-16,0-1 0 16,0 0 0-16,0-3 0 15,0 0 0-15,0-1 0 16,0-1 0-16,0 0 0 15,0 0 0-15,0 0 0 16,0 0-5-16,0 0-12 16,0-3-51-16,0-6-1375 15</inkml:trace>
  <inkml:trace contextRef="#ctx0" brushRef="#br0" timeOffset="413384.0308">2618 14708 1664 0,'0'0'55'0,"0"0"-18"16,0 0 1-16,0 0-10 15,0 0-6-15,0 0-8 16,0 0-1-16,0-9-1 16,0 8-1-16,0 1-3 15,0 0 0-15,0 0 1 0,0 0-1 16,0 0-1-16,0 0-1 15,0 0-1-15,0 0-1 16,-9 0-2-16,0 4 0 16,-3 9-1-16,-3 4-1 15,3 1 0-15,-1 3 1 16,4 5 0-16,0 2-1 16,6 1 1-16,3 3-1 15,0-2 1-15,0-5-1 16,6-4 0-16,11-1 0 15,3-4 0-15,6-3 1 16,2-6-1-16,5-5 1 0,0-2-1 16,1 0 1-16,-1-9-1 15,-2-9 0-15,-4-3 0 16,-2-1 0-16,-7-3 1 16,-5 2-1-16,-3 0 1 15,-5-3 0-15,-5 2-1 16,0-5 1-16,-11 3 0 15,-13-2 1-15,-9 2-2 16,-1 5 0-16,-4 7 0 16,1 5 0-16,4 5-1 15,8 4-7-15,4 0-10 16,10 10-29-16,8 3-46 16</inkml:trace>
  <inkml:trace contextRef="#ctx0" brushRef="#br0" timeOffset="414327.1095">3201 14679 1795 0,'0'0'44'0,"0"0"-6"16,0 0-8-16,0 0 1 0,0 0-19 15,0 0-6-15,0-5-5 16,0 5 0-16,0 5-1 15,0 9 1-15,0 8 0 16,2 4 0-16,-2 4 1 16,4 3-1-16,-2 0-1 15,-1 2 0-15,-1-5 0 16,0-2 0-16,0-3 1 16,0-8-1-16,0-6 0 15,0-4 0-15,0-3-2 16,0-3-7-16,2-1-13 15,-1 0-17-15,-1 0-24 16,2 0-94-16</inkml:trace>
  <inkml:trace contextRef="#ctx0" brushRef="#br0" timeOffset="414883.4691">3504 14715 1825 0,'0'0'33'0,"0"0"-19"16,0 0 8-16,0 0 5 15,0 0-13-15,0 0-11 16,-51 34-1-16,45-13 0 15,3 3 0-15,2 1 0 16,1 3 0-16,0 0-1 16,0-3 0-16,10 0 0 0,10-7 0 15,3-3-1-15,6-8 1 16,1-5 0-16,2-2 0 16,0 0 0-16,-8-8 0 15,3-9-1-15,-5-6 1 16,-1-2 0-16,-6-6 0 15,-2-2 1-15,-7 0-1 16,-6-6 0-16,0 1 1 16,-9 2-1-16,-12 3-1 15,-1 10 0-15,-3 11-3 16,-5 12-17-16,-6 0-52 16</inkml:trace>
  <inkml:trace contextRef="#ctx0" brushRef="#br0" timeOffset="417656.7778">1729 14645 1665 0,'0'0'58'16,"0"0"-24"-16,0 0 4 16,0 0-6-16,0 0-5 15,0 0-7-15,0 0-3 16,-18-19-3-16,18 19 3 16,0 0-4-16,0 0-7 15,-4 0-1-15,4 0-1 16,0 0-2-16,-2 0 0 15,-1 2-2-15,0 12 1 16,-3 6 1-16,2 0 0 16,-1 6-1-16,2 5 0 15,2 3 1-15,1 5-1 16,0 3 0-16,0 5-1 16,0-1 0-16,0-3 0 15,0-8 0-15,0-6 0 0,4-1 0 16,1-6 0-16,1-3 0 15,-2-4 0-15,2-7 1 16,-4-1-1-16,-2-5 0 16,0-2 0-16,0 0 0 15,0 0 0-15,0 0 1 16,0 0 0-16,4 0-1 16,-4 0 0-16,0-7-20 15,0-4-79-15</inkml:trace>
  <inkml:trace contextRef="#ctx0" brushRef="#br0" timeOffset="436189.661">1540 14371 1710 0,'0'0'34'15,"0"0"6"-15,0 0-4 16,0 0-13-16,0 0-7 16,0 0 0-16,0 0-8 15,-69-19-2-15,54 19 4 16,-1 0-4-16,-4 0-1 15,-1 7 4-15,-4 5 1 16,-3 3-6-16,-2 4-1 16,3 6-2-16,3 4 0 15,2 4-1-15,8 7 0 16,4 3 1-16,0 7-1 0,5 1 0 16,5 5 0-16,0 3 0 15,0 5 0-15,6 6 1 16,9-2-1-16,5-3 1 15,13-8-1-15,5-9 0 16,8-4 1-16,3-6 0 16,2-4 0-16,-3-8 0 15,2-4 0-15,1-9 0 16,-3-8-1-16,9-5 3 16,-4 0 1-16,1-16-2 15,-5-13 0-15,0-8 0 16,-2-5 1-16,-1-7-1 0,-3-6-2 15,-5-4 1 1,-10-8 0-16,-6-5-1 0,-14-1 1 16,-8-7 1-16,-11 1-1 15,-23-1 0-15,-16-1-1 16,-12 9 2-16,-14 14 1 16,-16 16-1-16,-7 18-2 15,-2 16 0-15,2 8 0 16,8 16-6-16,8 10-18 15,11 1-91-15</inkml:trace>
  <inkml:trace contextRef="#ctx0" brushRef="#br0" timeOffset="439233.0322">2594 15825 1644 0,'0'0'107'0,"0"0"-84"15,0 0-14-15,0 0 5 16,-86-21 13-16,62 21-5 16,-1 0-8-16,5 0 4 15,7 0-11-15,4 0 4 16,7 0 0-16,2 0-6 16,5 0-5-16,34 0 1 15,38-4-1-15,44-8 2 0,58-4 4 16,51-5-2-16,40-5 0 15,37-1-2 1,36-5-1-16,19 0-1 0,17-1 0 16,6-1 0-16,-11 1 0 15,-14 3 0-15,-20 1 0 16,-24 5 0-16,-31 5 1 16,-26 3-1-16,-38 7 0 15,-34 4 1-15,-37 3 1 16,-36 2-1-16,-32 0-1 15,-33 0 0-15,-30 0 0 0,-19 0-1 16,-7 0-12 0,-33 0-6-16,-23 0-53 0,-15 0-1093 15</inkml:trace>
  <inkml:trace contextRef="#ctx0" brushRef="#br0" timeOffset="439772.6348">2897 16044 812 0,'0'0'788'15,"-106"7"-775"-15,66-7-11 16,7 0 41-16,2 0 28 16,-2 0-19-16,0 0-28 15,-3 0-8-15,-2 7-2 16,-1 8-4-16,1-1-5 15,5 3-1-15,11-3 1 16,15-4-3-16,7-4 1 16,49-4-2-16,49-2-1 15,62-10 1-15,65-21 5 0,58-8-2 16,46-1-3-16,37-3-1 16,15 3 0-16,7 6 0 15,-15 1 0-15,-30 7 1 16,-40-1-1-16,-50 4 0 15,-47 3 0-15,-51 6 24 16,-46 4 1-16,-33 5-14 16,-35 2-5-16,-21 3-4 15,-14 0-2-15,-6 0 0 16,0 0 0-16,-19 6-5 0,-15-5-47 16,-20-1-494-1</inkml:trace>
  <inkml:trace contextRef="#ctx0" brushRef="#br0" timeOffset="442477.7715">1446 17040 1778 0,'0'0'86'0,"0"0"-67"0,0 0-17 15,0 0 1-15,0 0 9 16,0 0-10-16,0 0-2 16,0 54 3-16,0-22 0 15,0 1-2-15,0-1 0 16,3 1 0-16,1 1-1 15,-1-5 0-15,1-2 0 16,-2-3-12-16,-2-4-28 16,0-4-35-16,0-11-182 15</inkml:trace>
  <inkml:trace contextRef="#ctx0" brushRef="#br0" timeOffset="442836.9332">1223 16939 1791 0,'0'0'31'16,"0"0"-30"-16,102-47 5 15,-52 41 13-15,4 6-7 16,0 0-5-16,-3 14-4 0,-9 10-2 15,-12 10 0 1,-4 7-1-16,-13 10 1 0,-11 5 0 16,-2-2-1-16,-11-2-5 15,-14-10-3-15,-3-8 2 16,-9-3 5-16,-1-7 1 16,-4-6 0-16,1-5 1 15,2-10-1-15,11-3 1 16,4 0 0-16,12-3 1 15,4-8-1-15,8-3-1 16,0 1-23-16,11 0-73 16</inkml:trace>
  <inkml:trace contextRef="#ctx0" brushRef="#br0" timeOffset="443110.9751">1918 17093 1906 0,'0'0'20'0,"0"0"-20"16,0 0-7-16,0 0 7 15,0 0-1-15,6 74 2 0,0-43 0 16,-1-2-1 0,1-5-6-16,0-6-42 0,-2-7-64 15</inkml:trace>
  <inkml:trace contextRef="#ctx0" brushRef="#br0" timeOffset="443249.5349">1914 16869 1837 0,'0'0'0'0,"0"0"-22"16,0 0-194-16</inkml:trace>
  <inkml:trace contextRef="#ctx0" brushRef="#br0" timeOffset="443714.4731">2299 16927 1782 0,'0'0'41'0,"0"0"-35"15,0 0 7 1,-94-11 6-16,75 11-4 0,2 1-10 16,6 9-5-16,4 4 0 15,4 1 0-15,3 2 0 16,0 2-1-16,0 1 1 16,10-1-1-16,4 0 1 15,5 0 0-15,-2-1-1 16,4-2 1-16,2-1 0 15,-1-1 0-15,1-3 0 16,0 0 0-16,-4 0 0 16,-4-2 0-16,-4-2 0 15,-4 2 0-15,-4 0 0 16,-3 0 0-16,0 1 0 16,0 1-1-16,-18 1-2 15,-7 2 2-15,-5-1 1 16,-6-7-6-16,3-2-3 0,-1 0 2 15,7-3 1-15,12-1-17 16,8 0-29-16,7 0-142 16</inkml:trace>
  <inkml:trace contextRef="#ctx0" brushRef="#br0" timeOffset="444060.9795">2741 16937 1821 0,'0'0'32'15,"0"0"-28"-15,0 0 10 16,0 0 12-16,-87 13-7 16,71 4-8-16,2 3-6 15,8 7 0-15,3 4-4 16,3 1 1-16,0 3-1 0,6-1 0 16,13-2-1-1,10-8-5-15,6-7-19 0,4-7-20 16,5-7-36-16,-1-3-1709 15</inkml:trace>
  <inkml:trace contextRef="#ctx0" brushRef="#br0" timeOffset="444527.4153">3182 17007 1747 0,'0'0'71'0,"0"0"-55"0,0 0 11 16,0 0-5-16,0 0-5 15,-100-20-6-15,78 20-4 16,2 0 3-16,1 0-5 16,-2 14-2-16,0 1-1 15,0 2-2-15,6 6 1 16,6 0 0-16,6 2-1 15,3-3-1-15,0 0 0 16,0-4-1-16,15-5-10 16,6-5-3-16,4-2-1 15,2-6-3-15,-3 0-6 16,-1 0 3-16,-7-6 16 16,-4-8 6-16,-3 0 1 0,-3-3 7 15,-3 0 15-15,-3 4 5 16,3-3 0-16,0 9-4 15,0-1-16-15,0 6-3 16,2 2-3-16,3 0-2 16,9 0-1-16,5 2 1 15,2 11 0-15,1 1-1 16,-4 1-11-16,-2 2-25 16,-1-3-26-16,-1-1-113 15</inkml:trace>
  <inkml:trace contextRef="#ctx0" brushRef="#br0" timeOffset="444846.7902">3359 17020 1516 0,'0'0'354'0,"0"0"-322"15,0 0-18-15,0 0 13 16,0 0-13-16,0 0-11 15,48-37-2-15,-28 37 0 16,0 7 0-16,-3 7-1 16,1 4 0-16,-6 5 0 15,-2 2-1-15,-4 1 0 16,-2 1-1-16,-2-8-2 0,-2-9 2 16,0-6-8-16,2-4 3 15,1-4 7-15,4-25 1 16,2-7-1-16,3-1-9 15,10 3-1-15,1 8-9 16,2 4-27 0,-3 5-28-16,-1 5-273 0</inkml:trace>
  <inkml:trace contextRef="#ctx0" brushRef="#br0" timeOffset="445401.0657">3989 16939 1765 0,'0'0'51'15,"0"0"-38"-15,0 0 2 16,0 0 2-16,0 0 5 15,0 0-5-15,-69-36-8 16,47 36-7-16,-2 10 0 16,9 6 0-16,0 1-1 15,9 1 0-15,3-1 0 16,3 0-1-16,3-4 0 16,18-5 0-16,9-4 0 0,1-4-2 15,3 0-13-15,-2-11-7 16,-4-7-2-16,-1-8 6 15,-12-8 7-15,1-5 4 16,-10-11 6-16,-6-4 1 16,0-4 4-16,-6 1 12 15,-10 5 0-15,4 9 11 16,2 11-2-16,4 14 4 16,1 10-16-16,5 8-5 15,0 0-6-15,0 11-2 16,0 19-2-16,5 12 2 15,11 8 0-15,-1 4-1 0,3-1 1 16,-3 2 0 0,1-7 0-16,-4-3 0 0,0-9 0 15,-7-3 0-15,-1-7 0 16,-3-8-7-16,-1-3-30 16,0-12-41-16,2-3-449 15</inkml:trace>
  <inkml:trace contextRef="#ctx0" brushRef="#br0" timeOffset="446093.8614">4851 16752 1826 0,'0'0'72'0,"0"0"-58"16,0 0-3-16,0 0 0 16,0 0-5-16,0 0-5 15,15 0 0-15,1 1-1 16,10 3 0-16,5-4 1 16,2 0-1-16,1 0 0 0,-7 0-5 15,-3-8-14-15,-14-1 5 16,-8-4 13-16,-2-1 1 15,-14 0-2-15,-14 2 1 16,-3 2 1-16,-5 3 1 16,6 5 10-16,5 0 1 15,4 2 1-15,6 0-6 16,6 0-2-16,0 9-5 16,3 8 0-16,4 3 0 15,2 4 1-15,0 2-1 16,20 0 0-16,7-1-1 15,10-2-1-15,8-7-14 16,5-2-20-16,4-9-21 16,0-5-58-16</inkml:trace>
  <inkml:trace contextRef="#ctx0" brushRef="#br0" timeOffset="446451.0602">5295 16766 1782 0,'0'0'59'0,"0"0"-20"16,0 0-3-16,0 0-8 15,0 0-15-15,0 0-9 16,0-30-4-16,0 32-1 16,0 12-1-16,6 5 2 15,2 1 0-15,4 0 0 16,-2 1-1-16,-1-4-7 16,2-2-12-16,4-4-7 0,2-5-1 15,0-6-6-15,2 0 11 16,-5-12 1-16,-1-5 22 15,2-8 16-15,-2 0 11 16,-1 2 4 0,0 1 0-16,-3 3-3 0,-1 4-10 15,-1 5-8-15,2 3-6 16,0 5-4-16,2 2 0 16,3 0 0-16,1 2 0 15,3 11-1-15,0 1 0 16,0 5-11-16,7 0-22 15,7 1-22-15,5-5-1 16,15-5-215-16</inkml:trace>
  <inkml:trace contextRef="#ctx0" brushRef="#br0" timeOffset="446857.7308">6067 16712 1791 0,'0'0'49'16,"0"0"-16"-16,-94-51 0 15,58 43-6-15,0 3-8 16,8 5-12-16,7 0-1 16,9 0-5-16,5 6 0 15,2 6-1-15,4 7 1 16,1 0-1-16,0-2 0 16,16-2 0-16,11-2-2 0,2-4-8 15,4-5-8-15,2-4-13 16,-4-4 2-16,-3-16 3 15,-4-8 22-15,-10-9 4 16,-7-7 1-16,-7-9 16 16,0-3 3-16,-12 3-3 15,-3 8 9-15,5 14-9 16,2 12 0-16,6 12-10 16,2 7-2-16,0 2-5 15,0 31-2-15,4 12 1 16,5 18 1-16,1 0 1 15,-1 3-1-15,2-4 0 16,0 1 0-16,0-7 0 16,4-5-10-16,-3-8-35 0,0-5-97 15</inkml:trace>
  <inkml:trace contextRef="#ctx0" brushRef="#br0" timeOffset="447277.8759">5438 17397 1827 0,'0'0'64'0,"0"0"-25"15,0 0-16-15,0 0-8 16,0 0-5-16,0 0-6 0,-75 6-1 15,48 16-3 1,0 8 0-16,9 3 0 0,8-1 0 16,8-1-1-16,2-1 1 15,16-4 0-15,17-2-4 16,15-7-5-16,10-7-12 16,10-3-30-16,4-7-40 15</inkml:trace>
  <inkml:trace contextRef="#ctx0" brushRef="#br0" timeOffset="447710.4287">5968 17466 1789 0,'0'0'31'0,"0"0"-11"15,0 0 23-15,-89-29-15 16,65 26-5-16,0 3-14 15,1 0-1-15,1 0-6 16,1 10-1-16,3 5-1 16,3 2 1-16,5 2-1 15,7 1 0-15,3 1 0 16,0-1 0-16,9-3-2 16,15-3-6-16,6-6-11 15,4-4-6-15,0-4-3 16,-1 0 6-16,-6-3 16 15,-3-12 6-15,-5-2 0 16,-8-3 12-16,-2 0 9 16,-2 5 0-16,-3 1-5 15,1 5 6-15,-2 6-12 0,-2 1-4 16,4 2-3-16,4 0-3 16,4 11-2-16,7 9 2 15,1 4 0-15,-1 2 0 16,-1-1 0-16,-3-1 0 15,0-6-7-15,2-2-23 16,3-11-46-16,3-4-375 16</inkml:trace>
  <inkml:trace contextRef="#ctx0" brushRef="#br0" timeOffset="448064.7388">6262 17442 1835 0,'0'0'67'0,"0"0"-30"15,0 0-21-15,0 0-6 16,0 0 2-16,0 0-10 16,37-19-1-16,-11 32-1 15,4 6-1-15,-1 7 1 16,-4 2 0-16,-5 2 0 15,-5-1-2-15,-6-2-8 16,-9-5-1-16,0-8-2 0,-2-5-2 16,-11-9 2-16,-2 0 2 15,3-16 4-15,3-12 6 16,8-4 1-16,1-3 0 16,0-1 0-16,13 5 0 15,4 6 0-15,2 5-2 16,-4 6-23-16,3 5-60 15,-6 1-1699-15</inkml:trace>
  <inkml:trace contextRef="#ctx0" brushRef="#br0" timeOffset="448401.1849">6645 17403 1843 0,'0'0'43'0,"0"0"-24"15,0 0-1-15,0 0 5 16,0 0-15-16,0 0-6 16,48-9-2-16,-36 26 0 15,0 0 0-15,-3 4 0 16,-2-1 1-16,-2-1-1 15,-1-5 0-15,-1-6-2 0,-1-3 1 16,-2-5-2-16,0 0 3 16,0-15 3-16,0-12-2 15,0-4 0-15,6-5-1 16,1 4-1-16,5 7-11 16,0 6-30-16,0 8-44 15</inkml:trace>
  <inkml:trace contextRef="#ctx0" brushRef="#br0" timeOffset="448971.3466">7012 17340 1812 0,'0'0'72'15,"0"0"-72"-15,0 0-1 16,0 0 1-16,0 0 7 16,0 0-1-16,33 83-1 15,-12-70-4-15,7-5 0 16,-2-5-1-16,-3-3-3 15,0 0-11-15,-5-2 4 16,-5-10 10-16,-7-5 2 0,-3 1 12 16,-3 2 19-16,0 2-2 15,0 4-16-15,0 5 1 16,0 1-3-16,0 2-7 16,-3 0-6-16,-2 19-2 15,-5 14 2-15,3 12-1 16,2 9 1-16,4 2 0 15,1-1 0-15,0-1 0 16,0-5 0-16,0-6-1 16,-2-9 1-16,-2-8-1 15,1-11 0-15,-6-9 0 16,-3-6 1-16,-7-1 2 16,-4-19-1-16,2-12 0 0,7-8-1 15,12-4 0-15,2-4 1 16,12-8-1-16,17 6 0 15,3 6-1-15,-2 10-10 16,2 8-9-16,-4 5-34 16,-3 4-617-16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5T10:51:20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 3488 1833 0,'0'0'68'0,"0"0"-48"16,0 0 5-16,0 0-6 15,0 0-7-15,0 0-4 16,-88-3-1-16,67 18-4 16,-3 7-1-16,2 4 0 15,-2 8-2-15,4 8 1 16,4 4-1-16,1 4 0 15,8-2 0-15,5-2 0 0,2-2 0 16,0-7 0 0,21-4 0-16,6-6-1 0,10-7-4 15,7-8-2-15,5-12-1 16,4 0-3-16,0-23-10 16,-6-6-36-16,-11-4-149 15</inkml:trace>
  <inkml:trace contextRef="#ctx0" brushRef="#br0" timeOffset="181.5984">828 3774 1805 0,'0'0'71'0,"0"0"-53"15,0 0-7-15,0 0-5 0,0 0-6 16,0 0 0-16,106-61-7 15,-73 49-26-15,-2 1-44 16,-5 2-1360-16</inkml:trace>
  <inkml:trace contextRef="#ctx0" brushRef="#br0" timeOffset="519.1301">1070 3671 1811 0,'0'0'63'0,"0"0"-46"16,0 0 11-16,0 0-8 15,0 0-16-15,0 0 4 16,76 37 1-16,-38-23-4 16,6 2-3-16,1-2-2 15,5-3 0-15,1 0 0 0,-6-6-4 16,-5-4-9-16,-7-1-13 16,-14-4-18-16,-7-15 10 15,-9-3 18-15,-3-3 15 16,-3-4 1-16,-15 3 18 15,-2 5 9-15,-2 5 0 16,-6 10 3-16,3 6-15 16,-5 3-7-16,-1 23-2 15,1 5-4-15,0 7-1 16,6 6-1-16,4-5 0 16,10-1-2-16,6-3-9 15,4-6-15-15,3-10-51 0,21-10-241 16</inkml:trace>
  <inkml:trace contextRef="#ctx0" brushRef="#br0" timeOffset="1034.855">1865 3464 1841 0,'0'0'74'16,"0"0"-60"-16,-82-5 3 15,46 5 1-15,3 7-7 16,5 7-5-16,7 1-1 15,7 4-1-15,4 6-4 16,4 2 0-16,5 3 0 16,1 2-1-16,0-5 1 15,11-3-2-15,6-7-5 0,11-6-4 16,4-8 0 0,2-3-3-16,3 0-5 0,-7-18-15 15,-9-2 2-15,-5 0 26 16,-10-1 6-16,-4-4 19 15,-2 1 6-15,0 2 5 16,0 5-12-16,0 5-4 16,0 7 0-16,0 4-3 15,0 1-1-15,0 0-7 16,0 0-3-16,0 0-3 16,9 12-1-16,10 2 4 15,3 2-2-15,1-1-11 16,-2-2-6-16,1-4-19 15,-4-4-63-15</inkml:trace>
  <inkml:trace contextRef="#ctx0" brushRef="#br0" timeOffset="1574.474">2111 3481 1870 0,'0'0'58'16,"0"0"-45"-16,0 0 6 15,0 0-2-15,0 0-14 16,0 0-3-16,-6 2-3 16,9 10 3-16,4 2-1 15,1-1-6-15,2-1-4 16,-2 0-7-16,-1-5-11 0,2-3-14 16,-3-4 3-16,-3 0 19 15,3-11 19-15,0-9 2 16,0-3 28-16,3 3 15 15,-3 1-5-15,1 4-15 16,-2 3-5-16,2 6-6 16,-2 2-4-16,1 2-5 15,3 2-3-15,4 0-1 16,-1 0 1-16,7 5-1 16,-5 4-2-16,-1 2-2 15,2-2-5-15,1-1-1 16,-2-7 0-16,5-1 4 15,-5 0-4-15,-5-12 0 16,3-11 10-16,-5-4 1 16,1 1 8-16,-1-2 5 0,0 7 4 15,-2 4-1-15,1 7-4 16,-4 2-1-16,4 4-1 16,-3 3-4-16,5 1-5 15,0 0-1-15,4 0-1 16,4 8 0-16,-2 3-2 15,2 3-8-15,1 0-4 16,3-4-6-16,10-3-8 16,0-7-56-16,0 0-380 15</inkml:trace>
  <inkml:trace contextRef="#ctx0" brushRef="#br0" timeOffset="1800.0424">2724 3328 1806 0,'0'0'108'0,"0"0"-76"15,0 0-8-15,0 0-1 16,0 0-7-16,0 0-6 15,12 10-7-15,-5 12-3 16,4 10 3-16,5 12-1 16,1 7-2-16,5 10 1 15,3 7 0-15,5 0-1 16,0-6 0-16,-2-11-3 16,-7-13-8-16,-6-10-5 15,-9-11-4-15,-6-11-6 16,0-6-6-16,-17-6-16 15,-3-21-33-15,-4-13-140 16,2-17-830-16</inkml:trace>
  <inkml:trace contextRef="#ctx0" brushRef="#br0" timeOffset="2390.1965">2758 3355 1767 0,'0'0'53'0,"-17"-83"-23"16,16 50 9-16,1 8-7 15,0 4-14-15,0 7-7 16,0 4 0-16,6 4 0 15,3 3-3-15,6 2-3 16,3 1-3-16,5 0-2 16,2 9 0-16,-3 6 0 15,-2 7-1-15,-1-1 1 16,-7-1 0-16,1 0-2 0,-8-4-5 16,-5-4-1-1,0-7-5-15,0-5 3 0,-16 0-1 16,5-24-15-16,0-14-22 15,3-11 7-15,8-9-8 16,0 1-16-16,7 7 65 16,0 10 46-16,-2 13 10 15,-2 15-15-15,-3 7 9 16,0 5-14-16,0 0-21 16,0 0-9-16,0 3-4 15,0 14-2-15,6 9 4 16,6 7 2-16,-1-1-2 15,4 2 0-15,2-5-1 0,4 0-2 16,6-3-1 0,4-6 0-16,14-8 0 0,4-10-1 15,7-2-2-15,-3-6-4 16,-6-17-6-16,-7-6 5 16,-14-5 3-16,-8 0 4 15,-12-4 1-15,-6-2 1 16,-3 1 1-16,-19 4 1 15,-3 8-1-15,5 8 1 16,7 12 0-16,6 7-3 16,7 4 0-16,0 21-3 15,0 13 3-15,10 2 0 0,9 2 1 16,3-3-1 0,1-2 0-16,5-1-4 0,2-5-23 15,1-2-39-15,2-7-141 16</inkml:trace>
  <inkml:trace contextRef="#ctx0" brushRef="#br0" timeOffset="2638.4637">1284 4378 1941 0,'0'0'7'15,"148"-56"-5"-15,7-11-2 0,33-15 4 16,21-7-4-16,1 4 0 16,-20 11-1-16,-35 16-10 15,-46 18-31-15,-47 13-59 16</inkml:trace>
  <inkml:trace contextRef="#ctx0" brushRef="#br0" timeOffset="4416.5892">6094 3275 1710 0,'0'0'143'16,"0"0"-122"-16,0 0-8 16,0 0 0-16,-78-15-6 15,51 15-5-15,-3 3-2 16,3 6 1-16,2 3 0 15,6-2-1-15,4 0 0 16,4 0 0-16,4 0-2 0,5 4 0 16,2-4 1-1,0 4 1-15,3 2 0 0,12 0 0 16,6-1 0-16,3-1 1 16,3 2 2-16,7-1-1 15,-2 1 1-15,-1 1-3 16,-4 1 0-16,-4-3 0 15,-6 2 0-15,-8-4 0 16,-5 0 1-16,-4-1-2 16,0 0 2-16,-12 0-1 15,-22 1 2-15,-9-4 0 16,-5-2-1-16,5-7 0 16,13 0 0-16,16 0 1 15,6-7-2-15,8-5-1 16,5-5-13-16,24-4-28 0,8 0-26 15,11 0-580-15</inkml:trace>
  <inkml:trace contextRef="#ctx0" brushRef="#br0" timeOffset="4760.0013">6457 3399 1847 0,'0'0'49'0,"0"0"-30"16,0 0 5-16,0 0-8 15,0 0-11-15,0 0-4 16,0 0 0-16,-32 72 0 0,52-56-1 16,10-3 0-16,6-4 0 15,3-8-3-15,1-1-6 16,-4 0-1-16,-3-19 7 15,-7-2 3-15,-6-4 0 16,-8-3 1-16,-9 3 3 16,-3 0 2-16,0 1-1 15,-3 5 0-15,-3 8-2 16,-1 3-1-16,2 5-2 16,2 3-4-16,0 0-12 15,3 0-36-15,0 0-124 0</inkml:trace>
  <inkml:trace contextRef="#ctx0" brushRef="#br0" timeOffset="5284.0644">7041 3123 1916 0,'0'0'28'16,"0"0"-4"-16,0 0 5 15,0 0-3-15,0 0-17 16,0 0-9-16,-17 7-1 16,17 22-1-16,0 11 2 15,0 2-1-15,2 2 1 0,5-1-3 16,2-4-10-16,0-3-3 16,-3-9-5-16,0-11 0 15,-3-9-1-15,2-6 0 16,0-1 17-16,0-8 5 15,1-13 4-15,1-4 0 16,-1 2 9-16,1-2-2 16,1 7 2-16,1 3-6 15,0 5-1-15,4 2 0 16,3 3-3-16,4 5-2 16,1 0-1-16,4 0 0 15,-5 13 0-15,1 6-1 16,-2 5-1-16,-5 4 0 0,-5-2 0 15,-2 1-1-15,-7-1 1 16,0-2 2-16,0-2-1 16,-15-4 1-16,-10-4 0 15,-5-5 0-15,-3-9 0 16,2 0 0-16,1 0 1 16,12-12-1-16,3-2 1 15,6-1-1-15,9 2-3 16,0 2-7-16,0 3-27 15,8-1-59-15</inkml:trace>
  <inkml:trace contextRef="#ctx0" brushRef="#br0" timeOffset="5581.5718">7758 3050 1942 0,'0'0'25'0,"0"0"-4"16,0 0 8-16,0 0-13 16,0 0-16-16,0 0-1 15,-9 46 0-15,13-1 0 0,9 2 2 16,2 3-2-1,-1 3-3-15,0-1-12 0,-5-3-6 16,-6-5-2-16,-3-10 2 16,0-12-46-16,-14-12-122 15</inkml:trace>
  <inkml:trace contextRef="#ctx0" brushRef="#br0" timeOffset="5899.9055">7624 3301 1216 0,'0'0'641'15,"0"0"-608"-15,0 0 0 16,6-72-7-16,3 62-5 16,8 3-9-16,10 4-5 15,8 3-3-15,5 0-4 0,6 10 0 16,-4 10 0-16,-3 7 0 16,-8 1-1-16,-4-1-3 15,-3 2-1-15,-8-1-5 16,-5-6-1-16,-10-5 7 15,-1-9-6-15,-1-6 1 16,-17-2 4-16,0-8 3 16,3-17 2-16,3-9 0 15,9-7 8-15,3-6-2 16,0 2-3-16,15 6-1 16,9 10-2-16,3 8-1 15,1 13-5-15,8 8-16 16,-2 0-53-16,-4 0-104 0</inkml:trace>
  <inkml:trace contextRef="#ctx0" brushRef="#br0" timeOffset="6342.5376">8380 3202 1851 0,'0'0'40'0,"0"0"-13"16,-85-14-1-16,58 14-5 15,5 0-10-15,5 5-6 16,4 11-4-16,2 5-1 0,1 3 0 16,6 4 0-16,2 3 0 15,2-1-2-15,0-2-3 16,14-4-4-16,11-6-3 15,2-6-7-15,7-10-11 16,-1-2-21-16,-2 0 6 16,-7-15-11-16,-2-3 56 15,-7-5 28-15,-4-3 12 16,-5 4-1-16,-4 3 5 16,-2 3-17-16,2 8-6 15,-2 3-9-15,0 5 1 16,2 0-8-16,-2 0-5 0,4 0 0 15,-1 2-4-15,6 15 3 16,3-2 1 0,4 3-6-16,7-4-5 0,9-5-11 15,9-4-3-15,6-5-65 16</inkml:trace>
  <inkml:trace contextRef="#ctx0" brushRef="#br0" timeOffset="6799.9068">8826 3202 1818 0,'0'0'80'0,"0"0"-52"15,0 0-4-15,0 0-1 0,0 0-12 16,0 0-8-16,-82 17-3 16,72 5 2-16,8 3-1 15,2-2-1-15,0 0 0 16,15-4-1-16,7 0-6 15,11-9-6 1,7-6-6-16,7-4-7 0,3-3-12 16,1-15 20-16,-6-6-6 15,-9-4 4-15,-8-5 20 16,-7-1 4-16,-8-5 22 16,-4 2 0-16,-9-1 8 15,0 1-20-15,0 7 0 16,-13 8 0-16,0 6 2 0,2 8-1 15,2 5-6 1,4 3-4-16,0 0-5 0,0 9 0 16,-2 14-2-16,-1 11 2 15,5 6-2-15,3 4 2 16,0-3 1-16,9-2-1 16,7-4-1-16,5-5 0 15,2-5-3-15,5-4-3 16,7-6-2-16,6-5-1 15,4-9-9-15,1-1-32 16,-7-9-27-16</inkml:trace>
  <inkml:trace contextRef="#ctx0" brushRef="#br0" timeOffset="6935.3031">9427 3117 1850 0,'0'0'63'0,"0"0"-57"15,0 0 2-15,0 0-8 16,111-28-13-16,-51 15-184 16</inkml:trace>
  <inkml:trace contextRef="#ctx0" brushRef="#br0" timeOffset="8943.7605">11351 3196 1673 0,'0'0'156'0,"0"0"-132"15,0 0 11-15,0 0 1 0,0 0-17 16,-86-11-5-16,81 11-1 16,5 0-2-16,0 0-7 15,0 0-2-15,0 0-1 16,15 0-1-16,18 0 0 15,16 0 3-15,12-2-3 16,6-3 2-16,-1-4-2 16,-9 2 0-16,-12 0 0 15,-11 1 0-15,-10 1-1 16,-10 2 1-16,-6 0 0 16,-8 2 1-16,0 1-1 15,0 0 2-15,0-2 2 0,0 2-3 16,0 0 0-16,0 0-1 15,0 0-2-15,2 0-13 16,4 0-15-16,7 0-65 16,3-5-839-16</inkml:trace>
  <inkml:trace contextRef="#ctx0" brushRef="#br0" timeOffset="9573.7686">12439 3087 1867 0,'0'0'32'0,"0"0"-27"15,0 0 16-15,0 0-3 16,0 0-11-16,0 0-2 15,-91-47-1-15,82 33 0 16,4 2 0-16,4-4 2 16,1 3 1-16,0 3-3 15,0 2-3-15,4 3 3 16,2 5-1-16,3 0-2 16,8 0-1-16,5 8 0 0,0 14 0 15,4 4 0 1,-6 8-1-16,-4 4 1 0,-8 4-1 15,-8 5-1-15,0 1-2 16,-15 2-1-16,-16 1-3 16,-9-1 0-16,-9-8 1 15,-2-9 4-15,-1-15-1 16,5-13-4-16,9-5 8 16,9-12 0-16,13-10 4 15,8-7-1-15,8 3 3 16,5-1-3-16,20 2 0 15,7 6 0-15,1 4-2 16,2 5 0-16,-3 4 1 0,-2 6 2 16,-5 0-1-1,-1 0 0-15,-3 9-1 0,1 11-1 16,-3 7 0-16,2 4 0 16,1 3 0-16,0-1 0 15,-3-2-1-15,1-3 0 16,-3-4 0-16,-2-7-1 15,-5-6-2-15,-2-5-7 16,2-6-3-16,1-1-9 16,4-23-47-16,-2-5-997 15</inkml:trace>
  <inkml:trace contextRef="#ctx0" brushRef="#br0" timeOffset="10143.9622">12756 3113 1873 0,'0'0'45'15,"0"0"-27"-15,0 0 0 16,0 0-9-16,0 0-9 15,0 0-1-15,-7 17 1 16,7 2 0-16,0-2 0 16,0-3 0-16,4-2-1 15,3-4 0-15,1-1 0 16,1-2-1-16,3-3 0 0,-1 1 1 16,-1-1 2-16,2-2-1 15,0 0 0-15,4 0 0 16,1 0 1-16,2 0 2 15,-5 0 1-15,0 0-1 16,-2-2 2-16,-3 2-3 16,0 0 2-16,2 0-3 15,0 0-1-15,2 2 1 16,3 6 0-16,0 0 0 16,1 3 0-16,-1-1 1 15,-1 3-2-15,-3 0 1 0,-2 2-1 16,-1 1 0-16,-7 1 1 15,1-2-1-15,-3 1 1 16,0-3-1-16,-5 1 0 16,-12-3 1-1,-7 0-1-15,-4-2 0 0,-2-3 0 16,-5-1 0-16,0-5-4 16,3 0-4-16,5 0-7 15,8-3-7-15,8-11-37 16,11-5-138-16</inkml:trace>
  <inkml:trace contextRef="#ctx0" brushRef="#br0" timeOffset="10338.728">12855 3055 1927 0,'0'0'19'16,"0"0"-15"-16,0 0-2 16,91-32 0-16,-27 18-2 15,15 0-9-15,3 0-75 16</inkml:trace>
  <inkml:trace contextRef="#ctx0" brushRef="#br0" timeOffset="10872.0507">14352 2891 1858 0,'0'0'16'15,"0"0"-6"-15,0 0 12 16,12-75-4-16,-12 52-14 15,0-3 2-15,0 2-2 16,-18 2-1-16,-4 7 4 16,-6 5-3-16,4 6-2 15,-6 4-1-15,3 2 2 16,3 13-1-16,3 6 5 16,9 4-3-16,3 6-1 15,4 8 0-15,5 11 1 16,0 6-3-16,0 2 1 0,11 5-2 15,3-2 0-15,1 2 1 16,-3-5-1 0,1-1 0-16,-6-10-3 0,-2-4-1 15,-4-11-6-15,1-8-10 16,-2-11 2-16,0-9-41 16,0-4-30-16,0-9-263 15</inkml:trace>
  <inkml:trace contextRef="#ctx0" brushRef="#br0" timeOffset="11240.1117">14109 3128 1861 0,'0'0'42'16,"0"0"-10"-16,0 0-7 15,0 0-8-15,0 0-10 16,0 0-6-16,77 0-1 15,-31 20 0-15,0 3 1 16,-1 6-1-16,-4-2-1 16,-5 1-2-16,-9-1-3 15,-6-3-2-15,-6-5 5 16,-11-3-1-16,-4-7-9 16,0-9 5-16,-15 0-9 15,-7-9 14-15,1-18-9 0,7-5 11 16,7-9 1-16,7-1 3 15,3-1 1-15,17 4-1 16,8 9 3-16,0 7-3 16,2 11-3-16,0 8 0 15,-2 4-5-15,-1 2-14 16,-2 12-18-16,-2 6-9 16,-2-4-117-16</inkml:trace>
  <inkml:trace contextRef="#ctx0" brushRef="#br0" timeOffset="11717.6908">14846 3138 1743 0,'0'0'152'16,"0"0"-134"-16,0 0 1 15,0 0 0-15,-88-3-9 0,68 16-6 16,4 5-2-16,6 4-1 15,5 4 1-15,5 1-2 16,0 0 0-16,8-1 1 16,14-6-1-16,3-3 0 15,7-5-1-15,-1-7-1 16,-1-5-1-16,-6 0-1 16,-6-3 2-16,-7-14 2 15,-8-2 1-15,-3-5-1 16,0-1 3-16,-19-1 1 15,-6 4-1-15,0 2-3 16,3 4 0-16,6 9 0 0,4 7-4 16,1 0-12-16,0 9-31 15,2 5-57-15</inkml:trace>
  <inkml:trace contextRef="#ctx0" brushRef="#br0" timeOffset="12341.8439">15135 3179 1884 0,'0'0'50'16,"0"0"-45"-16,0 0 0 15,0 0 1-15,0 0-6 16,0 0 0-16,3 38 0 16,17-16 0-16,2-1-1 15,-1-1-8-15,0-6-4 16,-5-4-16-16,4-9-8 16,-4-1 11-16,-1 0 16 15,0-16 6-15,-5-2 4 16,-1-7 12-16,2 1 22 15,-5 1 2-15,-2 2-12 16,-2 5-6-16,-1 5-6 16,1 5-3-16,-1 3-2 15,1 3-5-15,1 0-2 0,2 0-2 16,6 9-3-16,3 6 3 16,-1 4-1-16,-1-2-6 15,2 0 0-15,-3-6-3 16,0-3-6-16,0-5-9 15,0-3-2-15,0 0 17 16,1-9 10-16,2-7 2 16,2-7 0-16,4-1 1 15,3-3 6-15,2 1 18 16,-1 3-4-16,-6 4-4 16,-4 9-6-16,-3 6 0 0,1 4-7 15,0 0-4-15,4 7 0 16,-2 13 0-1,-4 0 0-15,2 3 0 0,-3-1 1 16,-1-3-1-16,3-2 0 16,3-3-1-16,4-6-9 15,4-8-66-15,5 0-1526 16</inkml:trace>
  <inkml:trace contextRef="#ctx0" brushRef="#br0" timeOffset="13225.0327">16660 3185 1822 0,'0'0'42'16,"0"0"-18"-16,0 0 14 15,0 0-10-15,0 0-10 16,0 0-7-16,0 0-4 16,1 0-4-16,25 0-3 15,15-2 0-15,9 1 0 16,8 1 0-16,2 0 0 16,-4 0 0-16,-12 0-1 0,-12 0 0 15,-13 0 1 1,-12 0 0-16,-6 0 1 0,-1 0 0 15,0 0-1 1,0 0 1-16,0 0-1 0,0 0 0 16,0 0-6-16,0-2-5 15,0 1-18-15,-1-3-62 16,1-2-645-16</inkml:trace>
  <inkml:trace contextRef="#ctx0" brushRef="#br0" timeOffset="13585.5557">17426 2905 1922 0,'0'0'34'0,"0"0"-15"16,0 0 0-16,0 0 2 16,0 0-11-16,0 0-10 15,0 0-1-15,0 43-1 16,0 1 2-16,0 4 0 16,6 2 1-16,3-2-1 0,0-6 0 15,2-3 0 1,-4-10 0-16,1-6-4 0,-4-6-1 15,1-8-3-15,-1-2-7 16,-4-5-2-16,4-2 2 16,-1 0-20-16,5-5-47 15,0-11-1760-15</inkml:trace>
  <inkml:trace contextRef="#ctx0" brushRef="#br0" timeOffset="13965.6695">17843 3006 1444 0,'0'0'473'0,"0"0"-456"15,0 0-6-15,0 0 5 16,0 0-2-16,0 0-11 15,-83 58-1-15,79-26-2 16,4 2 1-16,7 1-1 16,22-2 1-16,7-1-2 15,4-6 1-15,7-5 0 16,2-4 1-16,0-9-1 16,-6-8 0-16,-7 0 0 15,-9-8 0-15,-11-15 0 0,-10-7 1 16,-6-4 1-16,-6-5-2 15,-28-2 0-15,-9 1 1 16,-9 8-1-16,3 8 0 16,11 11-2-16,8 13-2 15,14 0-20-15,16 8-86 16</inkml:trace>
  <inkml:trace contextRef="#ctx0" brushRef="#br0" timeOffset="17450.52">20299 2987 1813 0,'0'0'63'0,"0"0"-47"16,0 0 9-16,0 0-1 16,0 0-15-16,0 0-8 15,0 0 0-15,0 0-1 16,-22 63 0-16,22-40 0 15,13 0 1-15,9 1 0 16,6-5-1-16,7-2 0 16,3-7 0-16,-1-7-1 0,-1-3 1 15,-3 0-2 1,-7-15 1-16,-2-9 1 0,-8-2 0 16,-7-7 2-16,-5-1-2 15,-4-2 2-15,0 5-1 16,-7 5 0-16,0 7 0 15,0 8-1-15,4 6 0 16,3 4-6-16,0 1-18 16,0 0-75-16,6 6-229 15</inkml:trace>
  <inkml:trace contextRef="#ctx0" brushRef="#br0" timeOffset="17908.188">21013 2911 1774 0,'0'0'70'16,"0"0"-66"-16,0 0 13 16,-89-22 11-16,67 22-14 15,8 0-7-15,0 0-5 16,2 6-2-16,7 4-1 15,-1 4 1-15,6 1 0 16,0-1-1-16,0 1-1 16,0-3 1-16,11 1 1 15,4 2 0-15,2-1 0 0,1 0 1 16,5 0-1-16,0-2 1 16,3 2-1-16,2-1 1 15,-1-1 0-15,-7 1-1 16,-4-2 0-16,-8-1 0 15,-4 1 0-15,-4-1-1 16,0-2-1-16,-9 1-4 16,-14-1 4-16,-10-1 2 15,-4-2 0-15,-6 0-1 16,3-5-2-16,5 0 2 16,10 0-1-16,13 0 1 15,9 0 0-15,3 0-11 16,9-8-36-16,17-4-69 0,9-2-1109 15</inkml:trace>
  <inkml:trace contextRef="#ctx0" brushRef="#br0" timeOffset="18102.8623">21308 3042 1876 0,'0'0'34'15,"0"0"-32"-15,0 0 6 16,0 0 1-16,0 0-8 16,0 0 0-16,-2 38-1 15,4-22 0-15,8 1-7 16,2-5-31-16,2-7-80 0</inkml:trace>
  <inkml:trace contextRef="#ctx0" brushRef="#br0" timeOffset="18262.5787">21361 2859 1879 0,'0'0'18'16,"0"0"-5"-16,0 0 0 16,0 0-13-16,0 0-9 15,0 0-93-15,-9 9-76 0</inkml:trace>
  <inkml:trace contextRef="#ctx0" brushRef="#br0" timeOffset="19163.2826">21615 3021 1876 0,'0'0'35'15,"0"0"-22"-15,0 0 2 16,0 0-11-16,0 0-4 16,0 0-1-16,-6 34 0 15,16-15 0-15,2 0-4 0,4-3-2 16,-2-4-6-16,-2-3-12 16,0-7-8-16,0-2 9 15,0 0 19-15,1-8 5 16,-1-7 0-16,3-5 16 15,0-2 12-15,0 0 1 16,-3 2-9-16,1 4-6 16,-4 2 0-16,-3 8-4 15,-1 5-3-15,-1 1-2 16,2 0-5-16,5 4-1 16,5 8 1-16,-1 4 0 15,5 1-1-15,-3-1-4 16,1-2-5-16,4 0-6 0,8-4-18 15,9-3-12 1,3-5 39-16,4-2-32 0,-7 0-50 16,-6-4-5-16,-8-8 80 15,-1-3 14-15,-11-2 100 16,-1 2-21-16,-7-1-32 16,-5 0 0-16,0 3-9 15,0 1-17-15,-12 0-10 16,-3 6-6-16,-2 3 0 15,2 3-3-15,-1 0-1 16,4 14-1-16,3 5-2 16,2 7 2-16,5 1-4 15,2 1-9-15,0-3-5 16,7 1-16-16,4-8-16 16,1-5-2-16,-1-5-15 0,-3-5 33 15,-3-3 34-15,-3 0 85 16,-1 0-10-16,2-10-23 15,3-1-26-15,-1 1-5 16,-1 5-4-16,-3 2-2 16,1 3-4-16,1 0-11 15,0 7 0-15,1 19-3 16,-2 14 3-16,-1 14 0 16,-1 9-1-16,0 15 0 15,3 12 0-15,3 0 1 0,-6 2 0 16,0-12 0-1,-7-13 0-15,-15-15-3 0,-6-13 0 16,-6-18 1-16,-6-14-1 16,-3-7 3-1,-3-24 0-15,-1-19 0 0,1-12 0 16,6-9-1-16,10-4 1 16,11 1 0-16,14 8 0 15,5 12 0-15,30 9-2 16,19 12-12-16,14 6-11 15,5-1-87-15</inkml:trace>
  <inkml:trace contextRef="#ctx0" brushRef="#br0" timeOffset="20467.9298">5659 5003 1744 0,'0'0'64'16,"0"0"-45"-16,0 0 12 16,0 0 1-16,0 0-7 15,0 0-8-15,0 0-8 16,-14-3-7-16,3-5 1 16,6-1-2-16,2-3 1 15,3-2-1-15,0-1 3 16,0-2-3-16,11 5 0 15,4-1-1-15,0 8 1 16,3 5-1-16,1 0 1 16,5 4-1-16,0 17 0 15,-3 9 0-15,1 8 0 16,-4 6 0-16,-8 5 0 0,-2 6-1 16,-8 2-4-16,0-1-3 15,-20-2-3-15,-12-5 1 16,-10-9 1-16,-3-12 1 15,-1-14 3-15,6-14 5 16,4 0 0-16,6-18 10 16,8-11 2-16,8-3 0 15,8-1-1-15,6 5-9 16,0 5 1-16,9 2 0 16,8 6 0-16,1 5 0 15,11 5-2-15,1 5 1 16,0 0-2-16,6 8 0 15,-2 13 0-15,-1 7 0 0,-5 2 0 16,-1-2 0-16,-5 0 0 16,-2-6-9-16,-5-8-11 15,-5-9-40-15,-1-5-82 16</inkml:trace>
  <inkml:trace contextRef="#ctx0" brushRef="#br0" timeOffset="20696.6787">5973 4567 1887 0,'0'0'39'0,"0"0"-19"16,0 0-12-16,0 0-8 15,0 0 0-15,0 0-4 16,16 73-2-16,2-31-28 16,1 3-61-16</inkml:trace>
  <inkml:trace contextRef="#ctx0" brushRef="#br0" timeOffset="21131.2533">6387 4950 1815 0,'0'0'50'16,"0"0"-31"-16,0 0 1 15,0 0-8-15,-97-8-9 16,81 8-2-16,5 5-1 15,3 7-1-15,5-1 0 16,3 5-7-16,0-2-5 16,0 6-11-16,11-4 13 0,3 4 9 15,2-1 0 1,-2 1 2-16,0 0 0 0,0-1 0 16,2-3 0-16,1 2 0 15,5-1 0-15,-1 1 0 16,-7-5 0-16,-1 0-1 15,-7-4 1-15,-5-1 0 16,-1-2 0-16,0 2 5 16,-11-1 7-16,-12 0-4 15,-8-4-6-15,-5-3-1 16,0 0-1-16,5 0 0 16,11 0-7-16,4 0-25 15,7 0-101-15</inkml:trace>
  <inkml:trace contextRef="#ctx0" brushRef="#br0" timeOffset="21750.6181">7399 4947 1889 0,'0'0'31'0,"0"0"-14"16,-85-8 4 0,63 8-3-16,5 0-14 15,5 10-2-15,0 7-2 0,9 5 1 16,1 7-1-16,2 0-1 15,0 3 1-15,15-1-5 16,8-4 0-16,7-1-2 16,4-6-3-16,0-6-7 15,2-9-9-15,-2-5-7 16,-7 0 6-16,-6-2 21 16,-5-12 6-16,-8 0 13 15,2-3 25-15,-5 4-6 16,-1 1-15-16,-1 4-9 15,0 5 3-15,-2 3-7 0,6 0-3 16,4 0-1-16,9 0-1 16,10 7 1-16,7 4 1 15,0-1-1-15,1 1-1 16,-2-2-1-16,-4-2 0 16,0-3-3-16,-4-4-1 15,-3 0 6-15,-4-2-3 16,-7-11 0-16,-7-8 1 15,-7-2 2-15,-4 0 0 16,-22-4 0-16,-12 5 1 16,-10 4 0-16,-6 7-1 15,2 4-1-15,13 7 1 16,14 0-6-16,13 10-17 0,10 13-28 16,2 2 2-16,5 2-60 15</inkml:trace>
  <inkml:trace contextRef="#ctx0" brushRef="#br0" timeOffset="22335.6504">8128 5010 1905 0,'0'0'28'0,"0"0"-12"0,0 0-2 16,0 0-9-16,0 0-5 16,0 0-2-16,-6 40 2 15,6-15 0-15,10-4-1 16,2-1-2-16,3-4-6 16,3-7-2-16,0-5-2 15,4-4-15-15,-2 0-6 16,-5-11 19-16,1-7 15 15,-4 1 0-15,-2-1 9 16,-2 0 19-16,-3 3 5 16,0 4-15-16,-3 3-1 15,0 5-6-15,2 3-5 0,0 0-6 16,2 0-1-16,3 2-2 16,2 10 3-16,2 2 0 15,-2 0-2 1,2 0-4-16,-1-1 0 0,0-4-4 15,4-1-4-15,3-6-1 16,2-2-8-16,3-3 12 16,2-13 10-16,-6-6 1 15,-1-1 1-15,-2 2 11 16,-5 2 13-16,-4 7-7 16,-1 3-1-16,-4 6-3 15,-1 1-4-15,-2 2-4 0,0 0-5 16,3 0-1-16,1 5-5 15,2 9 5-15,0 3-2 16,0 2-9-16,-2-2-5 16,6-3-28-16,7-6-64 15,6-5-238-15</inkml:trace>
  <inkml:trace contextRef="#ctx0" brushRef="#br0" timeOffset="22581.9666">8933 5015 1885 0,'0'0'47'16,"0"0"-21"-16,0 0-2 16,0 0-5-16,0 0-8 15,0 0-10-15,0 34 0 16,0 2-1-16,0 13 1 0,0 1-1 16,0 6 0-16,2 1 0 15,4 1-3-15,1-4 1 16,0-5-5-16,3-9 0 15,-6-10-6-15,-4-10-2 16,0-9-1-16,0-9-6 16,0-2-30-16,0-14-13 15,-4-16-1043-15</inkml:trace>
  <inkml:trace contextRef="#ctx0" brushRef="#br0" timeOffset="22846.9858">8903 4995 1653 0,'0'0'149'0,"0"0"-118"0,0 0 5 16,0 0 7-16,8-75-12 15,6 72-17-15,6 3-9 16,6 0-4-16,3 6 0 16,3 13 0-16,-2 1-1 15,-4 6 0-15,-5-1 0 16,-4 2 0-16,-8-1 0 15,-8-2-5-15,-1-5-5 16,-10-3-3-16,-20-7 2 16,-3-9-18-16,-4 0 1 15,7-15 11-15,9-14 5 16,9-12-59-16</inkml:trace>
  <inkml:trace contextRef="#ctx0" brushRef="#br0" timeOffset="23055.9674">9133 4659 1752 0,'0'0'91'0,"0"0"-72"16,0 0 0-16,0 0 15 15,0 0-14-15,32 75-8 16,-21-38-1-16,-1 2-4 16,0 4-5-16,3-1 0 15,-2-3-1-15,2 0 0 0,-2-4-1 16,-2-4-1-1,2-6-9-15,0-5-13 0,3-9-31 16,4-8-64-16</inkml:trace>
  <inkml:trace contextRef="#ctx0" brushRef="#br0" timeOffset="23408.5912">9587 5009 1867 0,'0'0'42'16,"0"0"-18"-16,0 0-5 16,0 0-6-16,0 0-8 15,0 0-5-15,59-23 1 0,-35 12-1 16,-3-2-4-16,-4 1 0 16,-1-1 2-16,-9-2-1 15,-5 1 3-15,-2-3 0 16,-5 1 0-16,-21 1 2 15,-10 3-2-15,-10 7 0 16,1 5 0-16,0 0-1 16,11 14 1-16,4 10 0 15,12 8-2-15,6 0 2 16,12 1-1-16,0-1 2 16,16-3 1-16,13-8 0 15,10-6-2-15,5-5 2 16,6-7-2-16,3-3-17 0,11 0-103 15</inkml:trace>
  <inkml:trace contextRef="#ctx0" brushRef="#br0" timeOffset="24362.2166">10127 5079 1829 0,'0'0'23'0,"0"0"-1"15,0 0 19-15,0 0-20 0,0 0-11 16,0 0-2-16,-14 0-5 16,11-13-2-16,3-5 0 15,0-2 1-15,0 0 0 16,0 1-2-16,8 4 1 15,-1 5 1-15,-2 5 1 16,1 0 1-16,1 4-2 16,2 1-2-16,6 0 0 15,7 0 0-15,5 11 0 16,-2 1 0-16,2 3 0 16,-2 0-1-16,-2-1-2 15,-2 0-1-15,-5-5-5 16,-4-2-1-16,-1-4-5 0,-1-3-4 15,1 0 6-15,1-14 0 16,0-8 3-16,1-2 10 16,2 1 2-16,-3 0 21 15,0 6-3-15,1 0-5 16,-1 6-1-16,0 1-5 16,-1 2-2-16,5 6-3 15,0 2-2-15,5 0-2 16,3 5 1-16,-3 12-1 15,0 4 0-15,-1 3 0 16,-4 2 1-16,0 2-1 16,0 3 0-16,-1-6-2 15,-1-3-4-15,-1-2-8 16,1-7-12-16,0-8-53 16,0-5-523-16</inkml:trace>
  <inkml:trace contextRef="#ctx0" brushRef="#br0" timeOffset="24734.0713">10945 5026 1821 0,'0'0'76'0,"0"0"-50"16,0 0-9-16,0 0-3 15,0 0-12-15,0 0-2 16,76-28 0-16,-51 22 0 15,0-2 0-15,-4-2-4 0,-6 0-2 16,-5-1-3-16,-9-2 5 16,-1 1 2-16,-11-3-1 15,-16 2 3-15,-10 2 0 16,-5 4 3-16,-3 3 3 16,9 4 0-16,8 0 2 15,7 0-3-15,6 9-5 16,4 10 0-16,3 5 1 15,6 5-1-15,2 4 1 16,0 3-1-16,21-4 0 16,9-2-1-16,12-5-2 15,16-4-11-15,13-8 1 16,1-9-37-16,-5-4-129 0</inkml:trace>
  <inkml:trace contextRef="#ctx0" brushRef="#br0" timeOffset="25072.425">11347 4953 1805 0,'0'0'35'15,"0"0"-16"-15,0 0-8 16,0 0-6-16,0 0-4 16,0 0 1-16,-5 56 2 15,5-31 0-15,5-1-2 16,6-4-2-16,0-6 0 0,1-2 0 15,2-9-4-15,2-3 0 16,3 0 4-16,2-12 0 16,-7-8 0-16,3-6 0 15,-4 0 1-15,3-2 6 16,-4 2 11-16,-2 2-3 16,0 4-6-16,-3 8 2 15,-3 5-4-15,-3 4-4 16,1 3-3-16,-2 0 0 15,0 0-4-15,0 10-3 16,-2 2 4-16,-5 0-14 16,-6-2-20-16,5-4-54 15</inkml:trace>
  <inkml:trace contextRef="#ctx0" brushRef="#br0" timeOffset="25719.02">11587 4928 1808 0,'0'0'51'16,"0"0"-32"-16,0 0 5 15,0 0-9-15,0 0-12 16,0 0 9-16,8 61-5 0,2-33-2 15,3 1-2-15,2 0-2 16,0-2 0-16,3-1-1 16,-5-6-3-16,1-3-14 15,-4-8-36-15,-2-6-80 16</inkml:trace>
  <inkml:trace contextRef="#ctx0" brushRef="#br0" timeOffset="26078.8667">11984 4707 1789 0,'0'0'92'15,"0"0"-51"-15,0 0-12 16,0 0-5-16,0 0-3 15,0 0-13-15,-11-33-5 16,11 37-3-16,0 18-2 16,0 10 0-16,0 8 2 15,0 2 1-15,4 4-1 16,3-2 1-16,0 1-2 16,3-3 2-16,1-4-1 15,1-6 1-15,0-6-1 0,-1-9 0 16,6-3 0-1,1-11-3-15,9-3-1 0,4 0-7 16,7-10-8-16,0-9 1 16,-6-5-45-16,-6-2-141 15</inkml:trace>
  <inkml:trace contextRef="#ctx0" brushRef="#br0" timeOffset="26229.2578">11904 4882 1871 0,'0'0'26'0,"0"0"-22"15,99-8 15-15,-36-3-19 0,7-2-1 16,4-1-109-16</inkml:trace>
  <inkml:trace contextRef="#ctx0" brushRef="#br0" timeOffset="27578.0963">13520 4872 1768 0,'0'0'43'0,"0"0"-34"15,0 0 25-15,0 0 7 16,0 0-15-16,0 0-11 16,-8 0-3-16,3-7-3 15,0-8-8-15,1-2 0 16,2-6 2-16,2 0-1 16,0-1-1-16,0 7 0 15,0 3 0-15,3 7 3 16,-1 4-2-16,0 3-2 15,3 0 0-15,5 2-3 16,5 15 2-16,5 5 1 16,3 0 0-16,3 0 0 0,-5-2-4 15,0-2-2 1,1-2-4-16,-7-5-6 0,-3-2-5 16,-5-6-6-1,-1-3 2-15,0-2 13 0,2-16 10 16,2-8 0-16,-1-1 2 15,0 4 11-15,1-2 20 16,-2 8 0-16,-2 3-12 16,2 4-5-16,-3 6-3 15,1 2-4-15,0 1-3 16,3 1-3-16,6 0-1 16,2 3 0-16,5 11 0 15,2 3 1-15,-3 0-1 0,-3 0 0 16,1 4 0-16,-2-4 0 15,-1 3-2-15,2 0-2 16,-2-1-11-16,1-5-8 16,2-4-40-16,5-6-71 15</inkml:trace>
  <inkml:trace contextRef="#ctx0" brushRef="#br0" timeOffset="27975.2255">14248 4791 1862 0,'0'0'29'16,"0"0"-1"-16,0 0-11 15,0 0-2-15,0 0-9 0,0 0-5 16,43-42 0-16,-21 39-2 16,1-2 1-16,-4-1 0 15,-1 0-1-15,-6-1-3 16,-3 0 1-16,-8-1 2 15,-1-1 2-15,0-4-2 16,-9-1 1-16,-15 2-1 16,-12-2 1-16,0 6 0 15,0 3 2-15,6 5 0 16,11 0 3-16,7 1-3 16,4 17-2-16,4 5 0 15,2 5 0-15,2 5 1 16,0 0 0-16,2-1 0 15,13-1-1-15,7-2 1 16,11-3-2-16,12-4 1 0,10-7-1 16,10-6-1-16,5-7-9 15,-4-2-20-15,-3-6-53 16,-7-16-254-16</inkml:trace>
  <inkml:trace contextRef="#ctx0" brushRef="#br0" timeOffset="28688.3018">14819 4486 1842 0,'0'0'38'0,"0"0"3"16,0 0-14-16,0 0-12 16,0 0-8-1,0 0-7-15,-6 2-1 0,6 21 1 16,9 11-1-16,-1 7 2 15,-2 8-1-15,-4 2 0 16,0 1-2-16,-2-3-5 16,0-12-4-16,-2-6-3 15,-16-12-10-15,-5-9-2 16,-4-10 1-16,2 0 17 16,6-14 8-16,6-8 2 15,8-2 19-15,5-3 10 0,0 1-13 16,17 4-13-1,6 0-4-15,5 5-1 0,3 3 0 16,2 1-2-16,0 1-3 16,-3 3-6-16,-3-1-1 15,-8 0-1-15,-9-2 10 16,-2 0 3-16,-8 1 7 16,0 0 17-16,0 1-2 15,0 1-11-15,0 4 5 16,0 3 2-16,0 2-4 15,0 0-7-15,0 0-7 16,0 0 0-16,0 16-5 0,0 8 4 16,0 8 0-1,1 4 0-15,2-1-3 0,3 1-4 16,-1-8-2-16,1-5-1 16,1-6 0-16,-1-7-7 15,0-6-13-15,-1-4 3 16,2 0 21-16,6-17 7 15,1-4 4-15,2-3 9 16,1 1 6-16,-1 1 2 16,-2 3-7-16,2 5-8 15,-6 8 2-15,-1 3 0 16,0 3-4-16,0 0-4 16,2 4 1-16,0 12-1 15,2-1 0-15,0 5 0 16,-4-2 0-16,0-1-2 15,-2 0-3-15,7-2-7 16,4-5-10-16,3-3-14 0,1-7-63 16</inkml:trace>
  <inkml:trace contextRef="#ctx0" brushRef="#br0" timeOffset="28997.261">15487 4751 1827 0,'0'0'44'16,"0"0"-32"-16,0 0 9 16,0 0-2-16,0 0-17 0,0 0-2 15,11 29 5 1,6-16-2-16,3 0-1 0,1-2-1 16,0-4-1-1,1-4 1-15,4-3-2 0,-1 0 0 16,-3-3 1-16,-4-12-3 15,-8-2 2-15,-5-3 1 16,-5-3 1-16,-1-2 1 16,-25-1-1-16,-7 2-1 15,-1 5 0-15,1 6 0 16,6 11-3-16,4 2-21 16,5 2-30-16,3 13-40 15</inkml:trace>
  <inkml:trace contextRef="#ctx0" brushRef="#br0" timeOffset="29534.543">16021 4675 1844 0,'0'0'31'0,"0"0"-2"0,-80-26-6 16,51 26-5-1,4 0-9-15,3 8-5 0,5 11-3 16,5 4-1-16,5 2 1 16,7 0-1-16,0-2 0 15,6-2 2-15,18-4-1 16,9-6-1-16,7-8 0 15,9-3-1-15,3 0-4 16,-5-24-3-16,-6-5 4 16,-8-12 2-16,-10-9 1 15,-7-5 1-15,-9-5 1 16,-5-4 1-16,-2-1 2 16,0-1-1-16,-14 4 1 15,-5 6 0-15,-3 11 3 16,4 18 1-16,4 13 0 15,8 11-4-15,-1 3-4 0,-1 20-2 16,-3 21 1-16,8 17 0 16,3 6 1-16,0 2 0 15,19 0 1-15,6-5-1 16,2-4 0-16,-1-1 0 16,0-10 0-16,0-12 0 15,-3-7 0-15,-2-11-2 16,-3-8-9-16,2-8-12 15,-5 0-70-15</inkml:trace>
  <inkml:trace contextRef="#ctx0" brushRef="#br0" timeOffset="49424.1055">1210 7810 1880 0,'0'0'26'0,"0"0"-21"0,0 0 1 16,0 0 2-16,0 0-3 15,109-18-2-15,-20 3 1 16,16-1-4-16,10-1 0 16,1 0 0-16,-2 1 0 15,-12 4 1-15,-14 2-1 16,-22 3 0-16,-21 4 1 16,-20 2-1-16,-13 1 0 15,-9 0-1-15,-3 0-4 16,0 0-3-16,0 0-16 15,-13 4 12-15,-10 7-29 16,-2 2-96-16</inkml:trace>
  <inkml:trace contextRef="#ctx0" brushRef="#br0" timeOffset="49798.2046">1372 7994 1879 0,'0'0'19'0,"0"0"-6"15,0 0 13-15,0 0-7 16,0 0-10-16,0 0-1 15,0 0-3 1,39-17-4-16,33 4-1 0,26-1 0 16,13 0-1-16,2 0 1 15,-7-1-4-15,-12 3-2 16,-24 3 1-16,-16 4 0 16,-22 2-1-16,-15 2-4 15,-12 1-1-15,-5 0 2 0,0-2-2 16,0-1-11-1,0 1-10-15,-8-5-31 0,-6-3-157 16</inkml:trace>
  <inkml:trace contextRef="#ctx0" brushRef="#br0" timeOffset="50165.9023">1914 7258 1862 0,'0'0'40'0,"0"0"-14"16,0 0-10-16,0 0-4 15,0 0-6-15,0 0-6 16,84-1 1-16,-13 22 0 15,8 7 0-15,2 8-1 16,-11 3 1-16,-6 9-1 16,-12 4 1-16,-11 10-1 15,-17 9 0-15,-17 10 0 16,-7 9 0-16,-28 0 0 16,-17-3 0-16,-10-3 0 15,1-13-1-15,6-12-2 16,20-11-2-16,17-12-7 0,11-17-62 15,36-16-565 1</inkml:trace>
  <inkml:trace contextRef="#ctx0" brushRef="#br0" timeOffset="57160.3866">4905 7528 1798 0,'0'0'78'0,"0"0"-62"16,0 0 6-16,0 0 5 16,0 0-13-16,0 0-8 15,0 0-2-15,0 0-2 16,1 0 0-16,32 0-1 16,18-3 0-16,9 2 0 15,5-2-1-15,0 1 1 16,-2-2-1-16,-8 1-1 0,-7-1 1 15,-12 0 0 1,-15 1 0-16,-5 1 1 0,-10-2-1 16,-3 4 0-16,-1-3 0 15,-1 1 0-15,-1 1 1 16,0 1-1-16,0 0 1 16,0 0-1-16,2 0-1 15,-2 0-4-15,1 0-10 16,3 0-19-16,0 0-65 15,8-2-435-15</inkml:trace>
  <inkml:trace contextRef="#ctx0" brushRef="#br0" timeOffset="57565.9995">5813 7216 1906 0,'0'0'29'0,"0"0"-13"15,0 0 3-15,0 0-5 16,0 0-7-16,0 0-5 15,-3 29-1-15,3 3 5 0,0 6 0 16,0 1-4 0,0 2-1-16,3-1 1 0,3-4-2 15,0-1 1 1,1-5-1-16,-2-6 0 0,-1-2 0 16,-2-5 0-16,1-6 0 15,-2-3 0-15,-1-3-2 16,2-4-2-16,-2 0-2 15,0-1-6-15,1 0-2 16,-1 0-3-16,3 0-11 16,0 0-73-16</inkml:trace>
  <inkml:trace contextRef="#ctx0" brushRef="#br0" timeOffset="58038.4206">6195 7294 1792 0,'0'0'105'16,"0"0"-81"-16,0 0-6 0,0 0 0 15,0 0-4 1,0 0-9-16,-71 44-1 0,60-18-2 16,2 5 0-16,-1 2-1 15,10 3-1-15,0-1 1 16,0-1-1-16,19 0 1 16,3-2-1-16,4-6 0 15,2-5 0-15,8-5 0 16,1-9-1-16,-4-7 0 15,3 0 1-15,-5-15 0 16,-1-7 0-16,-7-4 0 16,-6-5 0-16,-10-4 1 15,-7-1-1-15,-7-2 1 16,-23-1-1-16,-7 1-1 16,-3 3 1-16,-1 9 0 0,4 6-1 15,6 11 1-15,4 9-9 16,15 0-11-16,6 5-24 15,4 6-145-15</inkml:trace>
  <inkml:trace contextRef="#ctx0" brushRef="#br0" timeOffset="58625.5161">6887 7377 1678 0,'0'0'133'16,"0"0"-119"-16,0 0 13 16,0 0 12-16,0 0-16 15,0 0-12-15,-1 0-5 16,30 0 3-16,17 0-3 16,11-6-1-16,3-2-4 15,-1-1 1-15,-9 2-2 0,-6 3 0 16,-11 1 0-1,-12 2 1-15,-9 1-2 16,-7 0 2-16,-5 0-1 0,0 0 0 16,0 0 4-16,0 0-3 15,0 0 0-15,0 0-1 16,-5 0 0-16,2 6-3 16,1-4-37-16,2-2-322 15</inkml:trace>
  <inkml:trace contextRef="#ctx0" brushRef="#br0" timeOffset="59592.7758">8180 6917 1360 0,'0'0'444'16,"0"0"-425"-16,0 0 2 0,0 0 8 15,0 0-4 1,-6-78-11-16,-6 63-5 0,0 1-1 15,-4 1-1-15,-2 2-2 16,-4 2-2-16,-2 6 2 16,0-2-2-16,0 5-3 15,5 0 1-15,-1 0 0 16,7 5-1-16,-1 14 0 16,1 8 2-16,2 9-2 15,0 12 2-15,8 9 1 16,3 5-1-16,0 4 0 15,0 2 1-15,0 4 1 16,0 7-2-16,3 6 3 16,5-3-3-16,1 2 3 0,2-8-1 15,1-7-1 1,-2-5 0-16,2-11-2 16,-1-9 1-16,-2-10-2 0,-2-8 1 15,2-9 0-15,-2-7 0 16,4-6-1-16,7-4 1 15,7 0 0-15,15-9 0 16,14-10-1-16,7-2-4 16,7 0-7-16,10 0-11 15,-1 3-15-15,-3 0-81 16</inkml:trace>
  <inkml:trace contextRef="#ctx0" brushRef="#br0" timeOffset="59882.9684">8363 7292 1938 0,'0'0'1'15,"0"0"-1"-15,0 0 0 16,0 0 0-16,120-15 0 16,-54 12-5-16,5-1-44 15,2-1-153-15</inkml:trace>
  <inkml:trace contextRef="#ctx0" brushRef="#br0" timeOffset="60459.9627">9142 7139 1855 0,'0'0'18'0,"0"0"-17"16,0 0 19-16,0 0 14 16,-16-74-15-16,16 68-6 15,0 4-4-15,4 2-7 16,8 0-1-16,2 2-1 15,8 17 0-15,0 6 0 16,1 4 0-16,-5 7 0 0,-5 6 1 16,-3 2-2-1,-10 4 0-15,0-3-1 16,-10 1-2-16,-13-3-2 16,-6-6 0-16,-7-9-3 0,-4-9 2 15,0-12 0-15,2-7 1 16,0 0 2-16,6-13 4 15,8-6 0-15,9-1 0 16,11 2 4-16,4 6 2 16,0 2 3-16,18 3-4 15,4 3-4-15,5 0 0 16,7 4-1-16,4 0 0 16,2 2 2-16,0 11 2 15,-1 2-2-15,-1 4 0 0,-6 1-1 16,-4 1 0-16,-4-2-1 15,-6 0-1-15,-3-4 1 16,-2-1-6-16,-2-5-6 16,2-6-26-16,-1-3-57 15,3 0-1149-15</inkml:trace>
  <inkml:trace contextRef="#ctx0" brushRef="#br0" timeOffset="60984.4284">9581 7179 1791 0,'0'0'103'16,"0"0"-81"-16,0 0-2 15,0 0-4-15,0 0-8 16,0 0-8-16,-44-11 0 15,44 24 0-15,0 4 0 16,0 1 1-16,1 1-1 16,7-2-1-16,1-1 1 15,2-2-1-15,-4-4 0 16,2-3-1-16,-1 0 1 16,2-2 1-16,-4-3 0 15,6 0 0-15,-2-1 1 0,2 1 2 16,3-2 1-16,0 0 3 15,3 0-1-15,0 1-2 16,0 2 0-16,-2 0-3 16,2 5 1-16,-4 1-1 15,-1 2 0-15,-1 3-1 16,0 0 1-16,-3 3-1 16,-2-1-2-16,-4 1 2 15,-3 1 0-15,0-1 0 16,0 1-1-16,-7-2 0 15,-11-2 1-15,-2-3 1 16,-3-4-1-16,-6 0-1 0,3-7 0 16,-1 0-4-1,7 0-4-15,4-6-3 16,7-7-11-16,6-6-47 16,3-4-305-16</inkml:trace>
  <inkml:trace contextRef="#ctx0" brushRef="#br0" timeOffset="61205.6689">9667 7199 1890 0,'0'0'28'0,"0"0"-9"16,0 0 6-16,0 0-18 15,0 0-6-15,0 0-1 16,121-34-2-16,-67 34-16 16,-2-2-47-16,-1 0-451 15</inkml:trace>
  <inkml:trace contextRef="#ctx0" brushRef="#br0" timeOffset="61706.099">9896 6769 1857 0,'0'0'16'0,"0"0"-7"15,0 0 13-15,0 0-8 16,0 0-12-16,86-31-1 15,-34 31-1-15,4 11 1 16,3 3-1-16,-8 0 0 16,-2-1 0-16,-15 0 0 15,-11-3 1-15,-10 1 4 16,-7-1 3-16,-3 5 3 16,-3 1-1-16,0 5-3 15,0 5 3-15,-8 7-2 16,0 6-1-16,0 8-3 0,-1 7 0 15,-1 4-1-15,4 6 0 16,0 3 1-16,6 6-2 16,0 7 0-16,10-1 0 15,17-3 10-15,4-1-9 16,4-7-1-16,-7-5-2 16,-6-12 2-16,-11-12-2 15,-11-11 0-15,0-9 1 16,-9-8-1-16,-19-7 1 15,-13-4 0-15,-12 0 0 0,-12 0-1 16,0-9-5-16,2-3-15 16,14-4-9-16,15-5-35 15</inkml:trace>
  <inkml:trace contextRef="#ctx0" brushRef="#br0" timeOffset="62391.3353">11784 7115 1579 0,'0'0'297'0,"0"0"-277"16,0 0-15-16,0 0 12 16,0 0-4-16,0 0-8 15,0 0-4-15,129-9-1 16,-66 9 1-16,1 0-1 16,1 0-3-16,-3 0-21 15,-4 0-37-15,-10 0-109 16</inkml:trace>
  <inkml:trace contextRef="#ctx0" brushRef="#br0" timeOffset="62614.232">11736 7333 1878 0,'0'0'15'0,"0"0"-13"16,0 0 7-16,0 0 3 16,151 2-4-16,-53-4-6 15,8-6-2-15,-1 2 0 16,-7-2-17-16,-14 3-55 16,-16-2-273-16</inkml:trace>
  <inkml:trace contextRef="#ctx0" brushRef="#br0" timeOffset="63071.9112">12225 6694 1820 0,'0'0'46'16,"0"0"-21"-16,0 0 6 0,0 0-10 15,0 0-9-15,0 0-7 16,-15-10-3-16,29 19-2 15,16 11 1-15,14 5-1 16,9 7 3-16,8 1-2 16,7 13 1-16,5 4-2 15,4 7 0-15,0 4 0 16,-14 3 1-16,-17-2-2 16,-27-3 1-16,-19 1-1 15,-9-1 1-15,-31-3 0 16,-16-2 0-16,-7-7 0 0,-4-8 0 15,7-7 0-15,15-6-1 16,14-9-4-16,19-10-13 16,12-7-61-16</inkml:trace>
  <inkml:trace contextRef="#ctx0" brushRef="#br0" timeOffset="64589.8061">14870 6956 1199 0,'0'0'524'0,"0"0"-484"15,0 0-8-15,0 0-5 16,0 0 0-16,0 0-8 16,0 0-6-16,-5 0-3 15,4 0 2-15,-5 0 0 16,0 0-2-16,-6 0-5 16,0 0-2-16,0-6 0 15,2-5 2-15,2-1-2 16,2-6 0-16,2 4-1 15,2 1 0-15,2 1 0 0,0 3 1 16,0 1 1 0,5 1-4-16,4 5 2 0,-1-1-1 15,6 3 0-15,2 0-1 16,4 4-1-16,4 16 1 16,-3 7 1-16,-2 6-1 15,-3 9 0-15,-7 0 0 16,-4 3 0-16,-5 0 1 15,0 0-1-15,-3-1 0 16,-18-2 0-16,-6-2-1 16,-7-5 2-16,-5-7-2 15,-1-7 0-15,3-11-2 16,2-8 1-16,6-2 2 0,6-6 0 16,2-11 0-16,5-2 1 15,8 0-1-15,5 2 0 16,3 1 1-16,0 2-1 15,0 2 2-15,9-1-2 16,8 4 0-16,2 0 0 16,3 4 1-16,3 5-1 15,3 0 0-15,0 0 0 16,2 8 1-16,1 9-1 16,2 2 1-16,-3 2-1 15,-4 3 0-15,-2-1 0 16,-3 0 0-16,-3-4 0 15,-3 0 0-15,-2-5 0 16,-3-3-1-16,-3-4-2 0,2-2-6 16,-1-5-8-16,2 0-16 15,6 0-54-15</inkml:trace>
  <inkml:trace contextRef="#ctx0" brushRef="#br0" timeOffset="65178.9532">15280 7040 1868 0,'0'0'26'16,"0"0"-22"-16,0 0 16 15,0 0-4-15,0 0-13 16,0 0-3-16,-18 11 1 16,16 6-1-16,1 1 0 15,1 0 0-15,0 0 0 16,0-3 1-16,6-3-1 16,4-2 0-16,3-4-2 15,0 0 1-15,2-2 0 16,-1-1 1-16,3-2 1 15,1-1-1-15,-3 0 2 0,4 0 0 16,-1 0 2 0,3 0 3-16,0 0-1 0,-3 0-2 15,1 0-1-15,0 0-1 16,-3 0-1-16,0 2 0 16,-3 4 0-16,-2 2 0 15,2 1 1-15,-4 3-1 16,3 1 0-16,-3 3-1 15,0 1 1-15,-3 3-1 16,-4 0 1-16,-2 2-1 16,0-3 1-16,-6 2-1 15,-8-2 0-15,-6-4 1 16,2 1 0-16,1-5 0 16,1-3-1-16,2 0-1 0,-2-7 1 15,7-1 0-15,-3 0-4 16,-1 0-1-16,0-7-5 15,0-8-9-15,4-2-34 16,5-8-60-16</inkml:trace>
  <inkml:trace contextRef="#ctx0" brushRef="#br0" timeOffset="65422.8317">15487 6909 1749 0,'0'0'150'16,"0"0"-143"-16,0 0-5 15,0 0 1-15,0 0-3 16,121-17-1-16,-61 15-5 15,2 2-41-15,-4 0-63 16</inkml:trace>
  <inkml:trace contextRef="#ctx0" brushRef="#br0" timeOffset="65710.849">16163 7120 1917 0,'0'0'25'0,"0"0"-24"16,0 0 2-16,0 0-3 15,0 0 0-15,80-21-1 0,-41 21-6 16,0 0-8 0,-4 1-17-16,-4 5-7 0,-9-2-7 15,-7-2-62-15</inkml:trace>
  <inkml:trace contextRef="#ctx0" brushRef="#br0" timeOffset="66040.5267">16706 6880 1918 0,'0'0'35'16,"0"0"-28"-16,0 0 4 16,0 0 1-16,0 0-9 15,0 0-2-15,-11 69 0 16,11-27 2-16,0 1-3 16,0-3 1-16,0-4-1 15,0-6-4-15,0-5-8 16,0-5-5-16,0-6-5 15,0-3-30-15,6-9-63 16</inkml:trace>
  <inkml:trace contextRef="#ctx0" brushRef="#br0" timeOffset="66457.2423">17123 6939 1918 0,'0'0'19'16,"0"0"-13"-1,0 0 6-15,0 0 1 0,0 0-7 16,-93 65-4-16,84-32-1 15,4 0 0-15,5 0 0 16,0 1-1-16,5-5 1 16,16-2 0-16,4-2-1 15,12-7-1-15,2-4 1 16,4-8-2-16,-2-6-3 16,-6 0 2-16,-5-10 1 15,-4-12 1-15,-11-12 1 16,-10-7 0-16,-5-5 0 15,-10-4-1-15,-17 3 0 16,-7 11-1-16,-3 8 0 16,-1 15-7-16,2 6-49 0,9 4-891 15</inkml:trace>
  <inkml:trace contextRef="#ctx0" brushRef="#br0" timeOffset="70316.8683">15144 7802 1665 0,'0'0'171'0,"0"0"-145"16,0 0-8-16,0 0 7 16,0 0-8-16,0 0-10 15,0 0-4-15,0-2-3 16,0 18 1-16,0 8 3 15,-7 6 1-15,-8 3 0 0,-3 3-3 16,-4 3 0-16,-1 6-1 16,-2 0 1-16,-2-1-2 15,-1-2 0-15,4-8 0 16,2-7 0-16,5-7 0 16,4-8 1-16,5-5-1 15,5-1 0-15,2-6-1 16,1 2 0-16,0-2-2 15,0 0-3-15,0 0-8 16,3 0-13-16,11-2-31 16,2-8-168-16</inkml:trace>
  <inkml:trace contextRef="#ctx0" brushRef="#br0" timeOffset="70728.0218">14788 8032 1842 0,'0'0'27'0,"0"0"-27"15,0 0 4-15,0 0 3 16,0 0 7-16,-26 89-3 16,10-54-5-16,3 0 2 15,-1 0-5-15,3-4 1 16,4-2 0-16,1-4 0 15,6-7-3-15,0-3 1 16,0-4 0-16,15-2 2 16,17-5 1-16,14-4-1 15,13 0-4-15,5 0-3 16,2-3-36-16,-8-4-103 16</inkml:trace>
  <inkml:trace contextRef="#ctx0" brushRef="#br0" timeOffset="71477.6059">14678 8939 1815 0,'0'0'41'0,"0"0"-36"15,0 0 14-15,0 0 8 16,0 0-13-16,0 0-4 16,-21-41-3-16,21 17-5 15,0-6-1-15,0 1 1 0,0 1 0 16,8 6 1-16,-3 6 5 15,-1 6 0-15,-2 6 0 16,-1 2-1-16,0 2-4 16,1 0-2-16,3 0-2 15,7 0-1-15,4 6 0 16,5 8 2-16,3 3-1 16,-6 0 0-16,1-2-3 15,-6-1-3-15,1-2-4 16,-5-4 3-16,-2-2-2 15,1-6 1-15,1 0 7 16,0-4 1-16,6-13 0 0,0-3 1 16,0 1 0-16,3 2 3 15,-6 5 1-15,1 2 4 16,-2 5-1-16,-1 0-2 16,-1 4-1-16,1 1-2 15,3 0-2-15,0 0 0 16,0 6-1-16,-3 9 2 15,2 3-2-15,-1 5 2 16,-6 1-1-16,-1 1 0 16,-3-1-2-16,-1 0-3 15,0-2-7-15,0-7-13 16,0-6-35-16,0-7-232 16</inkml:trace>
  <inkml:trace contextRef="#ctx0" brushRef="#br0" timeOffset="71681.8919">15340 8794 1838 0,'0'0'101'16,"0"0"-94"-16,0 0-7 15,0 0 3-15,0 0-3 16,0 0-1-16,-6 31 1 15,7-13 0-15,7-4-10 0,-1-4-39 16,-1-8-80-16</inkml:trace>
  <inkml:trace contextRef="#ctx0" brushRef="#br0" timeOffset="71847.1076">15363 8598 1900 0,'0'0'24'16,"0"0"-13"-16,0 0-3 16,0 0-8-16,0 0-4 15,0 0-48-15,5 17-7 16,10 4-156-16</inkml:trace>
  <inkml:trace contextRef="#ctx0" brushRef="#br0" timeOffset="72253.4959">15528 8780 1852 0,'0'0'45'16,"0"0"-43"-16,0 0 0 15,0 0 4-15,0 0 11 16,0 0-11-16,1 81-5 15,5-61 1-15,-1-3-1 16,2-4 0-16,-3-4-1 0,2-4-4 16,1-3-3-16,0-2 1 15,5 0 0-15,1-17 1 16,4-7 1-16,-1-1 4 16,2-1 0-16,-1 2 0 15,-1 4 0-15,-3 4 8 16,-1 6 4-16,-6 6-1 15,-1 1-2-15,-2 3-5 16,1 0-3-16,5 0-1 16,1 16 0-16,3 4 0 15,-2 1 0-15,1 2-1 16,1 0 1-16,1-1-4 16,2-4-12-16,-1-6-43 15,2-8-125-15</inkml:trace>
  <inkml:trace contextRef="#ctx0" brushRef="#br0" timeOffset="72597.9684">16017 8768 1693 0,'0'0'234'16,"0"0"-220"-16,0 0-9 15,0 0-2-15,0 0-1 0,0 0-1 16,-2 36 1 0,17-18-1-16,3-1 1 0,4-3-2 15,1-3-2-15,-1-3 1 16,2-6-1-16,-2-2 2 16,-3 0 0-16,-2 0-1 15,-2-11 1-15,-6 0 0 16,-3-2 0-16,-4-1 3 15,-2 0 3-15,0 2 2 16,-11 0-7-16,-4 2-1 16,-1 4 0-16,0 3-6 15,-1 3-16-15,5 0-41 16,3 0-131-16</inkml:trace>
  <inkml:trace contextRef="#ctx0" brushRef="#br0" timeOffset="73024.3376">16476 8799 1904 0,'0'0'28'0,"0"0"-25"15,0 0 3-15,0 0 2 16,0 0-4-16,0 0-3 0,51 0 0 16,-27 0-2-16,-5-7-1 15,-2 2-4-15,-9 0-5 16,-3-5 3-16,-5 1 6 16,0-3-1-16,0-1-2 15,-19-1 4-15,-7 3 1 16,-2 3 4-16,1 5 4 15,5 3 2-15,4 0-2 16,5 0-7-16,0 10-1 16,4 5 0-16,2 8 1 15,3 2-1-15,4 4 1 16,0-2-1-16,11 3 2 16,11-2-2-16,6-4-3 15,5-5-7-15,3-7-17 0,4-3-32 16,-2-9-61-16</inkml:trace>
  <inkml:trace contextRef="#ctx0" brushRef="#br0" timeOffset="73385.8833">16846 8782 1264 0,'0'0'580'15,"0"0"-552"-15,0 0-16 16,0 0 3-16,0 0-11 15,0 0-3-15,0 29 9 0,4-12-6 16,-1-1-3-16,2-2 0 16,1-3 0-16,0-2-1 15,0-1-6-15,4-8-6 16,0 0-1-16,6 0 4 16,0-8-1-16,3-9 1 15,0-1 9-15,1 1 14 16,-2 2 5-16,-5 5 6 15,-2 0-5-15,-2 4-2 16,1 1-8-16,0 2-3 16,0 3-4-16,2 0-3 15,1 0-1-15,-2 1 1 16,2 12 0-16,3 1-5 16,5 0-10-16,9 2-5 0,10-5-55 15,11-5-95-15</inkml:trace>
  <inkml:trace contextRef="#ctx0" brushRef="#br0" timeOffset="73825.7037">17649 8736 1830 0,'0'0'52'0,"0"0"-22"15,0 0-8-15,-100-54-3 16,80 51-6-16,4 3-4 15,2 0-7-15,2 17-2 16,-1 5 0-16,4 1 0 0,3 4 0 16,2-1-1-16,4-4-4 15,0-5-4-15,19-4-4 16,8-7-7-16,3-6-15 16,1 0-20-16,2-12 12 15,-2-7 13-15,-2-8 30 16,0-7 3-16,0-5 25 15,-7-8-8-15,-4-5 14 16,-3-5 0-16,-11 0-10 16,-2 7-4-16,-2 14-8 15,0 12 1-15,-2 15-1 16,-2 9-7-16,-4 6-5 16,-3 26-3-16,-4 16 3 0,-2 13-1 15,5 6 1 1,4-2 0-16,6-3 0 0,2-7 0 15,0-9 0-15,7-5-1 16,10-12-4-16,11-7-6 16,7-13-28-16,0-9-110 15</inkml:trace>
  <inkml:trace contextRef="#ctx0" brushRef="#br0" timeOffset="74790.7619">17922 7285 1136 0,'0'0'652'16,"0"0"-620"-16,0 0-3 15,0 0 2-15,0 0-9 0,0 0-6 16,0 0-14 0,0 0-2-16,-27-11-3 0,46 28 3 15,18 3 0-15,23 7 2 16,25-4-1-16,20 2 1 15,12 0-2-15,9-1 0 16,-4-2 0-16,-10-4 0 16,-14-3 1-16,-17-5-1 15,-17-3 1-15,-22-3-1 16,-15-4 0-16,-17 0 1 16,-10 0 1-16,0 0 2 15,0 0 5-15,-6-4-9 16,-6-3-17-16,-4 2-18 15,1 2-36-15,2 1-1367 0</inkml:trace>
  <inkml:trace contextRef="#ctx0" brushRef="#br0" timeOffset="75405.6912">18831 7236 1827 0,'0'0'36'16,"0"0"-18"-16,0 0 14 16,0 0-19-16,0 0-11 15,0 0-1-15,54 39 6 16,-15-12 2-16,4-1-5 15,3 4-1-15,-4 1-3 16,1 0 0-16,-8 1 0 16,-9-1 0-16,-7 0 0 15,-13-2 0-15,-6 3 1 0,-11-1-1 16,-27 3 0 0,-15-3 1-16,-14 0-1 0,1-4 1 15,8-1-1-15,18-2-1 16,25-4-12-16,15-8-69 15</inkml:trace>
  <inkml:trace contextRef="#ctx0" brushRef="#br0" timeOffset="76342.4377">19861 7595 1695 0,'0'0'142'0,"0"0"-129"16,0 0 5-16,0 0 8 15,0 0-3-15,0 0-12 16,0-18-3-16,0 16-1 15,-5-3-2-15,-7 0-3 16,-4 2-2-16,-5 1 0 16,-6 2-2-16,-3 0 2 15,2 0-1-15,1 5 1 16,6 3 0-16,4 1 0 16,7 4-3-16,3-2 0 0,4 3 0 15,3 0 1-15,0 1-2 16,0 1 1-16,3 1 3 15,12-1 0-15,3-1 0 16,4 1-1-16,4 0 1 16,-1 0 1-16,0 4 0 15,-4-2-1-15,-3 0 0 16,-7-2 0-16,-4 1 2 16,-7-3-2-16,0-1 0 15,0-1 1-15,-9-1-1 16,-14 0 1-16,-6-6-1 15,-8-2 0-15,-1-3-2 0,3 0-2 16,5-4 0-16,9-9-2 16,9-4-3-16,9 0-10 15,3 2-25-15,6-2-93 16</inkml:trace>
  <inkml:trace contextRef="#ctx0" brushRef="#br0" timeOffset="76720.8872">20089 7745 1809 0,'0'0'112'15,"0"0"-93"-15,0 0 1 16,0 0-1-16,0 0-13 15,0 0-6-15,-31-10-1 16,31 24-2-16,0 9 2 16,13 1 1-16,8-1-1 15,9-2-3-15,3-5-1 16,4-4-2-16,-1-6 0 16,-5-5 1-16,-6-1 2 15,-7 0 3-15,-8-11 1 16,-3-7 1-16,-7-4 2 0,0-3 2 15,0-2-1-15,-11 1-3 16,2 5-1-16,3 4 0 16,5 8-4-16,1 6-12 15,0 2-35-15,0-1-92 16</inkml:trace>
  <inkml:trace contextRef="#ctx0" brushRef="#br0" timeOffset="77257.9524">20615 7533 1841 0,'0'0'78'16,"0"0"-50"-16,0 0 3 0,0 0-6 15,0 0-6-15,0 0-16 16,-19-33-3-16,19 40-4 15,0 15-10-15,0 8 13 16,5 4-2-16,1-2-12 16,1-3 2-16,-3-2 1 15,-1-8-1-15,0-4-2 16,-1-9-1-16,-2-3 5 16,1-3 11-16,2 0 4 15,3-3 14-15,5-7-14 16,-2 1-1-16,0-2 6 15,1 6-3-15,-4 1-1 0,2 1 0 16,-1 2-2 0,-2 1-2-16,6 0 0 0,-2 0 0 15,0 3-1-15,3 11 1 16,-1 2-1-16,-1 5 0 16,-1-1 1-16,0 0-1 15,-4-2 0-15,-4-1-1 16,-1 0 0-16,0-5-3 15,0-1-3-15,-6-2 2 16,-9-4 0-16,-4-2 2 16,-8-3 2-16,-3 0-5 15,0-14-6-15,3-5-1 16,8-2 5-16,6 1-12 0,8 2-17 16,5 4-9-16,0 5-49 15,5 0-148 1</inkml:trace>
  <inkml:trace contextRef="#ctx0" brushRef="#br0" timeOffset="77573.7147">21239 7420 1920 0,'0'0'31'0,"0"0"-6"16,0 0-1-16,0 0-8 15,0 0-14-15,0 0-2 16,-3 22-4-16,3 14 4 16,1 8 0-16,5 4 0 15,2 2 0-15,-7-2-3 16,-1-3-4-16,0-6-8 15,0-6-3-15,-1-8-1 16,-13-6-5-16,-1-9-13 16,-1-10-13-16,-2 0-70 15</inkml:trace>
  <inkml:trace contextRef="#ctx0" brushRef="#br0" timeOffset="77909.6806">21105 7565 1820 0,'0'0'60'16,"0"0"-13"-16,0 0-20 16,0 0-8-16,0 0-5 15,0 0-6-15,55-19-4 16,-27 31-1-16,5 5-2 16,-3 4-1-16,-3 1 0 15,0 5 0-15,-2-3 0 0,-6 0-5 16,-8-2-5-1,-5-8-3-15,-6-2 0 0,0-4-1 16,0-8-2-16,-12 0 1 16,2-3 4-16,2-15 5 15,5-6 6-15,3-6 0 16,5-1 1-16,15-1 0 16,6 6 0-16,0 4-1 15,4 8-1-15,-3 4-8 16,-3 10-15-16,1 0-24 15,-1 0-87-15</inkml:trace>
  <inkml:trace contextRef="#ctx0" brushRef="#br0" timeOffset="78428.5211">21832 7665 1829 0,'0'0'41'15,"0"0"-10"-15,0 0-4 16,0 0-14-16,-83-54-2 0,59 49-5 15,2 2-1-15,2 3-2 16,2 0-3-16,0 1 0 16,2 15 0-16,3 2 0 15,2 4 0-15,5-1-1 16,5-2-4-16,1 1-2 16,0-3-2-16,9-2-5 15,10-3-4-15,3-5-1 16,5-3-7-16,-1-4-3 15,-4 0 15-15,-3-6 14 16,-5-6 8-16,-1-3 11 16,-1 2 5-16,-3 4 2 15,-1 4-4-15,-5 0-6 16,-2 5-5-16,-1 0-4 16,2 0-7-16,2 0-2 0,1 5 0 15,2 8 2-15,3 1 0 16,-2-1-1-16,0 0-7 15,5-2-14-15,8 0-25 16,7-9-33-16</inkml:trace>
  <inkml:trace contextRef="#ctx0" brushRef="#br0" timeOffset="78892.0027">22189 7473 1893 0,'0'0'40'0,"0"0"-17"15,0 0-4-15,0 0-12 16,0 0-7-16,0 0-2 16,-16 26-1-16,10 4 3 15,4 6 0-15,-1-2-1 16,3 3 1-16,0-2-4 15,0-3-2-15,0-3-3 16,0-9-3-16,3-11-8 16,-1-1-8-16,1-8 9 15,1 0 19-15,4-8 1 16,3-12 0-16,3-3-2 0,2-4 2 16,1 2 0-16,2 2 10 15,-1 4 0-15,-2 6 4 16,-5 8-7-1,1 1 0-15,-5 4-3 0,5 0-2 16,5 1-3-16,-2 14 0 16,2 5 0-16,-1 4 0 15,-5 0-1-15,-2-2 1 16,-1-2 0-16,0-3 0 16,-1-4-4-16,-2-5-7 15,3-3-20-15,4-5-34 16,3 0-271-16</inkml:trace>
  <inkml:trace contextRef="#ctx0" brushRef="#br0" timeOffset="79269.0742">22640 7706 1861 0,'0'0'44'16,"0"0"-19"-16,0 0-6 15,0 0-7-15,0 0-6 16,0 0-6-16,41-20 0 16,-23 16-4-16,0-1 0 15,-4-3-1-15,-3 0 2 0,-6-4 1 16,-5-3 0-16,0-3 0 16,-15-2 2-16,-8 3 0 15,-2 1 1-15,0 6 2 16,4 6-1-16,4 4 0 15,1 0-2-15,3 1 0 16,-2 14-1-16,1 7 1 16,7 4-1-16,-1 1 1 15,7 1 1-15,1 0-1 16,0-2 0-16,12-2-1 16,6-2-7-16,7-4-9 15,5-7-26-15,7-1-32 16,6-10-293-16</inkml:trace>
  <inkml:trace contextRef="#ctx0" brushRef="#br0" timeOffset="79636.3759">22878 7671 1819 0,'0'0'50'0,"0"0"-11"15,0 0-16-15,0 0-14 16,0 0-8-16,0 0-1 15,-13 12 0-15,13 3 0 16,0-2 0-16,0 1 0 16,0-1 0-16,10-2-3 15,2-5-2-15,1-3 1 16,3-3 1-16,0 0-1 0,1 0 3 16,2-6 0-16,1-8 1 15,0-2 0-15,1 1 2 16,-3 1 4-1,-3 3 1-15,-4 3-1 0,-5 8-1 16,-1 0 2-16,0 0-3 16,1 0-4-16,-1 4-1 15,3 8 0-15,-1 4 0 16,4 0-2-16,4 0-4 16,10 0 2-16,3-5-28 15,5-4-50-15,9-2-373 16</inkml:trace>
  <inkml:trace contextRef="#ctx0" brushRef="#br0" timeOffset="80122.9601">23552 7681 1793 0,'0'0'56'15,"0"0"-14"-15,0 0-6 16,-83-36-16-16,62 36-12 15,5 0-7-15,1 4 0 16,1 11-2-16,7 0 1 16,2 4 0-16,5-2 0 15,0-3-2-15,6-1-3 0,12-3 0 16,7-7 0 0,5-3 1-16,-2 0-3 0,2-10 1 15,-2-11 5 1,-2-5 1-16,1-10 0 0,1-6 0 15,-2-8 1-15,-1-8 1 16,-7-5 0-16,-3-3 1 16,-8 4 1-16,-5 6 0 15,-2 15 0-15,0 15 0 16,-8 11-1-16,-2 13-3 16,-5 2 0-16,-4 14-2 15,-2 23 1-15,-3 16 1 16,8 11 0-16,5 7-1 15,7 1 2-15,4-2-2 16,0-5 0-16,4-7 1 0,11-6 0 16,0-7 0-16,6-6 0 15,0-7-2-15,1-8 2 16,-3-9-4-16,-5-10-21 16,-4-5-34-16,-2 0-327 15</inkml:trace>
  <inkml:trace contextRef="#ctx0" brushRef="#br0" timeOffset="85136.0367">764 11260 1419 0,'0'0'394'0,"0"0"-387"15,0 0-4-15,0 0 10 16,0 0 13-16,0 0-15 16,0 0-1-16,0 23-3 15,0-23 0-15,0 0 3 16,0 0 4-16,0 0 2 16,0 0-3-16,0-14 3 15,-6-15-2-15,-1-9-14 16,-1-5 0-16,8-1 1 15,0 5-1-15,0 7 0 16,0 10 0-16,0 6 3 16,0 8 0-16,0 5 0 0,3 3-1 15,2 0-2-15,6 0-4 16,6 6 0-16,10 11 3 16,4 5-2-16,2 2-1 15,-2 2-4-15,-4-2-7 16,-3-3-1-16,-6-2-17 15,-4-5-11-15,-4-8-1 16,-3-6 14-16,-1 0-32 16,-3-18 48-16,0-9 15 15,3-2 57-15,2-3 6 16,2 3-22-16,0-1-10 16,1 3-4-16,4 3-12 15,-2 6-6-15,0 6-1 0,-2 3-3 16,4 7-2-16,-2 2-3 15,1 0-2 1,7 16 0-16,-2 6 2 0,-7 5-1 16,3 5 1-16,-6-2-2 15,-2 2 0-15,-2-1-1 16,-2-3-3-16,-3-3-4 16,0-5-12-16,0-4-5 15,0-6-47-15,2-6-220 16</inkml:trace>
  <inkml:trace contextRef="#ctx0" brushRef="#br0" timeOffset="85352.4864">1419 11093 1882 0,'0'0'55'16,"0"0"-48"-16,0 0 4 15,0 0 1-15,0 0-12 16,0 0 0-16,-8 5-7 16,13 12 2-16,8 3-5 15,-2-4-25-15,-1-7-64 16,0-7-1712-16</inkml:trace>
  <inkml:trace contextRef="#ctx0" brushRef="#br0" timeOffset="85512.2122">1416 10860 1890 0,'0'0'12'16,"0"0"-12"-16,0 0-3 16,0 0-3-16,0 0-42 15,0 0-58-15,37 32-1065 16</inkml:trace>
  <inkml:trace contextRef="#ctx0" brushRef="#br0" timeOffset="85910.7711">1632 11021 1831 0,'0'0'55'0,"0"0"-54"15,0 0 0-15,0 0 0 16,0 0-1-16,0 0 3 16,-1 69-3-16,6-52 1 15,1-2-1-15,-1-3 0 16,1-6-1-16,0-2-6 16,0-4-5-16,3 0 4 0,0-5 8 15,1-15 1-15,2-2 0 16,2-4-1-16,-1 2 3 15,-3 2 1 1,-2 3 6-16,1 7 1 16,-2 3 5-16,-4 3-2 0,2 5-8 15,2 1-4-15,5 0-2 16,2 0-1-16,3 8 1 16,0 7 0-16,-2 2-1 15,-6 1-8-15,0 2-13 16,1-5-8-16,-1-2-15 15,0-4-2-15</inkml:trace>
  <inkml:trace contextRef="#ctx0" brushRef="#br0" timeOffset="86270.7321">2044 10978 1880 0,'0'0'38'16,"0"0"-38"-16,0 0 1 0,0 0-1 16,0 0 6-1,0 0-2-15,16 78-2 0,2-58-1 16,9-3 0-16,0-3 0 15,2-9-1-15,3-3-2 16,-4-2-3-16,-4 0 0 16,-3-10 2-16,-7-9 3 15,-5-1 1-15,-4-5 2 16,-5 0 3-16,0-1 0 16,0 2-5-16,-5 5-1 15,-4 3-6-15,0 8-24 16,-3 4-42-16</inkml:trace>
  <inkml:trace contextRef="#ctx0" brushRef="#br0" timeOffset="86734.1875">2575 11030 1860 0,'0'0'43'0,"0"0"-43"16,0 0-1-16,0 0 1 0,0 0 6 15,0 0-5-15,70 0-1 16,-51 0-1-16,4-7-3 15,-13-2-4 1,-1-2 0-16,-8 0 2 0,-1-6 2 16,0 3 4-16,-14-1 1 15,-9 0 11-15,-2 4 2 16,-1 5 2-16,3 0-2 16,5 4-6-16,9 2-4 15,0 0-3-15,3 5-1 16,0 12 0-16,3 5 0 15,3 5 0-15,0 2 1 16,0 0-1-16,18 0-1 16,4-3 0-16,9-4-7 15,1-5-9-15,-1-7-17 0,0-6-10 16,-4-4-34-16,-6 0-165 16</inkml:trace>
  <inkml:trace contextRef="#ctx0" brushRef="#br0" timeOffset="87082.4617">2843 11027 299 0,'0'0'1352'0,"0"0"-1250"16,0 0-41-16,0 0-14 16,0 0-13-16,0 0-9 15,21-49-20-15,-18 49-5 16,1 11-4-16,4 5 3 16,2 2 2-16,-4 1 0 15,0-2-1-15,-1-3 0 0,0 0 0 16,6-4-2-16,-5-3-9 15,2-6-2-15,-1-1 6 16,2 0 2-16,3-2 3 16,1-16-6-16,-1-3 4 15,1-6 4-15,6 5 6 16,-4 4 8-16,-2 3 0 16,2 8-2-16,-2 1-6 15,1 5-4-15,1 1-2 16,-2 0 0-16,1 0-1 15,1 13 1-15,-1 0 0 16,0 2-1-16,3-1-5 16,2-1-27-16,2-2-21 15,13-4-86-15</inkml:trace>
  <inkml:trace contextRef="#ctx0" brushRef="#br0" timeOffset="87536.552">3647 10928 1835 0,'0'0'33'0,"0"0"-7"16,0 0 9-16,-101-5-15 16,84 5-12-16,4 5-6 0,1 9-2 15,4 1 0 1,5 5 0-16,1 0 0 0,2-2 0 15,0-1-1-15,16-2-7 16,8-9-1-16,4-3-4 16,3-3-16-16,-1-3-27 15,-3-14-13-15,-4-8-15 16,-4-7 23-16,2-5 61 16,-6-8 28-16,-2-6 37 15,-4-7-1-15,-4-2-25 16,-5 0-8-16,0 6 8 15,0 10-14-15,-5 16-11 16,-4 12-2-16,5 14-8 16,-2 2-4-16,-3 27-3 15,-2 22 2-15,-5 13 1 0,9 6 0 16,5 1 0-16,2-8 0 16,0-11-1-16,9-8-4 15,14-10-1-15,3-8-10 16,4-9-20-16,1-8-42 15,8-7-1227-15</inkml:trace>
  <inkml:trace contextRef="#ctx0" brushRef="#br0" timeOffset="88268.7614">4237 10926 1677 0,'0'0'184'0,"0"0"-163"16,0 0 0-16,0 0 5 15,0 0-8-15,0 0-10 16,-5 0-4-16,29 0-3 15,7 0 0-15,17 0 0 16,10 0 0-16,2 5-1 0,-1 2 0 16,-3-2 0-1,-6 0 0-15,-13 0-2 0,-10-3-1 16,-12-2-4-16,-9 0-5 16,-4 0 1-16,-2 0-5 15,0-9-57-15,-3-7-119 16</inkml:trace>
  <inkml:trace contextRef="#ctx0" brushRef="#br0" timeOffset="88571.4411">4467 10747 1820 0,'0'0'43'16,"0"0"-8"-16,0 0-2 15,0 0-11-15,0 0-10 16,0 0-7-16,33-6-3 16,5 6-1-16,12 13-1 15,3 4 1-15,0 5 0 16,-1 7-1-16,-4 0 0 16,-12 3 0-16,-12-1-1 15,-14-1 0-15,-10 1 0 16,-10-1-1-16,-23 0 0 15,-9-1 0-15,-5 3 0 16,0-3-6-16,10-1-9 16,13-4-28-16,14-7-72 0</inkml:trace>
  <inkml:trace contextRef="#ctx0" brushRef="#br0" timeOffset="89765.9071">5458 10817 1482 0,'0'0'313'16,"0"0"-290"-16,0 0 4 15,0 0 4-15,0 0-12 16,0 0-6-16,0 0-6 16,-67-32 3-16,61 21 0 15,3-1-2-15,1 2 1 16,2 2-4-16,0-1 3 15,0 4-1-15,0 1-1 16,0 2-2-16,0 2-2 16,0 0-2-16,9 0 0 15,5 11-2-15,10 8 1 16,-5 9-1-16,-1 4 1 16,-5 4 1-16,-8 3-2 15,-5 0-2-15,0 2-1 0,-15 1-2 16,-14-4 0-16,-9-3 0 15,-7-5-1 1,-1-9-7-16,-2-9 0 0,11-8 3 16,8-4 8-16,12-4 4 15,9-11 0-15,8-2 3 16,0 2 10-16,0-2 3 16,9 1-8-16,2 2 2 15,3 1-4-15,2 5 0 16,5 1-2-16,2 5-2 15,4 2-2-15,3 0 1 16,-2 10-1-16,0 6 0 16,-2 2 0-16,-1 2 0 0,-1 0 0 15,-2-4 0-15,2 0 0 16,-4-4-3-16,2-1-5 16,6-8-10-16,2-3-27 15,3 0 14-15,0-3-82 16</inkml:trace>
  <inkml:trace contextRef="#ctx0" brushRef="#br0" timeOffset="90251.9594">5803 10832 1831 0,'0'0'48'0,"0"0"-41"15,0 0 7-15,0 0 7 16,0 0-13-16,0 0-5 16,-18-6-3-16,18 9-1 15,0 10 1-15,0 0 0 16,4 3 0-16,5-2 0 16,3-2 0-16,-3 0 0 15,4-3 0-15,-2-1 1 16,1-3-1-16,3 2 0 15,-2-3 2-15,0-2 0 16,-2 2 5-16,0 0-2 16,0-1 4-16,0 2-5 15,2 2-1-15,2 1-1 0,0 1 0 16,-2 4-2-16,0 1 0 16,-2 3 0-16,-2 2 1 15,-1-2 0-15,-4 0-1 16,-4 0-1-16,0 0 1 15,0-1 0-15,0-4 1 16,-12-1-1-16,-7-2 0 16,-4-4 2-16,-2-5-1 15,-3 0-1-15,1 0-1 16,0-8-6-16,3-10-5 16,6-7-21-16,5-7-50 0,10-4-769 15</inkml:trace>
  <inkml:trace contextRef="#ctx0" brushRef="#br0" timeOffset="90439.5931">5852 10747 1889 0,'0'0'34'15,"0"0"-22"-15,0 0-6 16,0 0-1-16,95-26-4 15,-46 26-1-15,5 0 0 0,10 6-15 16,3 11-14 0,-1 1-59-16</inkml:trace>
  <inkml:trace contextRef="#ctx0" brushRef="#br0" timeOffset="90756.053">6784 10965 1909 0,'0'0'26'0,"0"0"-19"15,0 0 1-15,0 0-2 16,106-15-4-16,-49 9-1 16,7 2 0-16,0 2-1 15,-6-3 0-15,-3 2-3 16,-9 1-9-16,-11-1-16 16,-10-3-32-16,-11-2-28 15,-13-1-326-15</inkml:trace>
  <inkml:trace contextRef="#ctx0" brushRef="#br0" timeOffset="91070.0697">7016 10681 1849 0,'0'0'58'16,"0"0"-36"-16,0 0 2 15,0 0 0-15,0 0-14 16,0 0-7-16,50 17 0 16,-4-1 0-16,-1 5-3 15,1 4 0-15,-3 1 0 16,-4 2 0-16,-9 2 1 16,-6-2-1-16,-11 2-1 0,-10-2 0 15,-3 2-1 1,-16-1 1-16,-20 0-1 0,-16-3 1 15,-6 0-1-15,-2 0-3 16,9-7-15-16,17-3-38 16,18-7-236-16</inkml:trace>
  <inkml:trace contextRef="#ctx0" brushRef="#br0" timeOffset="92133.4417">889 12296 1838 0,'0'0'35'16,"0"0"-17"-16,0 0 9 15,0 0-6-15,0 0-7 16,0 0-4-16,0 0-3 16,-10-17-4-16,-2 14-2 0,-6 3-1 15,-3 0 0-15,-1 0-2 16,-2 0-1-16,6 3-2 16,-3 4-1-16,9 0 2 15,2 0 0-15,5 1-2 16,4 0 1-16,1-2 1 15,0 5 0-15,0-2 1 16,4 0 2-16,11 1 1 16,3-2 0-16,6 3 0 15,3 1 0-15,4 1 0 16,2 3 0-16,-2 1 1 16,-5-2-1-16,-6 2 0 0,-8-2-1 15,-7 0 1-15,-5-3-2 16,0 1-1-16,-11-2 3 15,-17 0 0-15,-11-4 1 16,-7-2-1-16,-3-5 1 16,9 0-1-16,2 0 1 15,10-9 0-15,13-3-1 16,9 2 0-16,6-2-12 16,10 0-22-16,20-1-56 15,6-1-149-15</inkml:trace>
  <inkml:trace contextRef="#ctx0" brushRef="#br0" timeOffset="92489.8179">1207 12355 1839 0,'0'0'52'0,"0"0"-39"15,0 0 3-15,0 0-1 16,0 0-10-16,0 0-4 16,-40 57 0-16,47-38 1 15,17 3-1-15,10-5 0 16,8-5-1-16,6-5-1 16,-1-5-7-16,0-2-4 15,-11-2-7-15,-8-15 8 0,-6-2 9 16,-13-1 2-16,-4 1 6 15,-5-3 15-15,0 1-10 16,-3 3-2-16,-11 1-6 16,0 3 0-16,3 5-1 15,5 6-2-15,6 3-1 16,-2 0-5-16,2 0-41 16,0 0-80-16</inkml:trace>
  <inkml:trace contextRef="#ctx0" brushRef="#br0" timeOffset="93022.5471">1796 12254 1910 0,'0'0'33'0,"0"0"-18"16,0 0 2-16,0 0-3 15,0 0-12-15,0 0-2 16,-7 18-2-16,7 7 2 16,0 3 0-16,0 0-2 15,0-1-3-15,1 1-7 16,-1-5-3-16,3-3-6 16,0-10-25-16,-1-7-9 0,5-3 14 15,1-4 17-15,2-13 24 16,-1-3 4-16,0-2 31 15,-3 1-5-15,5 2-2 16,-1 4-5-16,-3 4 2 16,2 2-8-16,-3 5-6 15,2 2-4-15,1 2-3 16,5 0-4-16,0 0-1 16,5 7 0-16,-5 5 1 15,2 3 0-15,-4 0-1 16,-3 2-1-16,-5 0 0 15,-4 2-1-15,0-2-5 16,-1 2 2-16,-17-5 2 16,-6 1 2-16,-4-7 2 15,1-2 0-15,1-6 0 0,3 0 0 16,5 0 0-16,6 0 1 16,3-4-1-16,6-2-7 15,3-1-29-15,0-2-48 16,12-4-1319-16</inkml:trace>
  <inkml:trace contextRef="#ctx0" brushRef="#br0" timeOffset="93301.2561">2294 12179 1938 0,'0'0'27'16,"0"0"-10"-16,0 0 3 16,0 0-2-16,0 0-16 15,0 0-2-15,-9 47-7 16,12-12 7-16,8 6 0 16,2-1 0-16,1 3-5 15,-5 1-5-15,-4 4-6 16,-5-2-4-16,0-5 1 15,-8-9-33-15,-15-16-17 16,2-13-98-16</inkml:trace>
  <inkml:trace contextRef="#ctx0" brushRef="#br0" timeOffset="93631.9592">2208 12327 1775 0,'0'0'74'0,"0"0"-40"16,0 0-3-16,0 0-1 15,0 0-11-15,0 0-9 16,88-51-3-16,-64 51-7 16,1 2 0-16,3 13-1 15,2 5 1-15,-3 2 0 16,-1 2-3-16,-4 5-5 16,-6 0-9-16,-4 1-2 15,-8-5-20-15,-4-3 27 16,0-11-17-16,0-10 17 0,-4-1 12 15,-2-17 7-15,3-14 1 16,3-6 12-16,0-4 1 16,5 0-3-16,10 4-8 15,7 8-7-15,6 10-2 16,2 8-1-16,3 6-16 16,3 5-25-16,0 0-43 15,-1 6-387-15</inkml:trace>
  <inkml:trace contextRef="#ctx0" brushRef="#br0" timeOffset="94067.1727">2994 12293 1740 0,'0'0'114'15,"0"0"-88"-15,0 0-1 16,0 0 6-16,-91-17-14 15,67 17-6-15,3 0-5 16,2 0-2-16,1 12-3 16,3 2-1-16,2 3 0 15,5 3 0-15,4-3-2 16,4 3 0-16,0 1-6 16,9-4-2-16,7-3-6 15,6-6-18-15,1-6-13 0,2-2-33 16,0-7-58-16,-2-10-375 15,-8-4 513-15,-2-1 430 16,-4-2-239-16,-1 2-113 16,-4 2-24-16,0 6-19 15,-2 6-14-15,-1 5-8 16,1 3-4-16,-2 0-6 16,6 0-3-16,3 6-4 15,6 7 2-15,3 1 2 16,1 0 0-16,-2-2 0 15,2-3-6-15,3-2-16 16,4-6-25-16,8-1 4 16,2 0-789-16</inkml:trace>
  <inkml:trace contextRef="#ctx0" brushRef="#br0" timeOffset="94515.2739">3331 12148 1874 0,'0'0'51'0,"0"0"-28"16,0 0 2-16,0 0-2 15,0 0-11-15,0 0-11 16,-46 10-1-16,46 11-5 16,0 7 5-16,8 8 0 15,2 0-1-15,1 0 0 0,-3-1-7 16,-2-5-4-16,2 1-3 15,-3-6-2-15,-5-6-2 16,0-6-17-16,0-9 10 16,0-4-3-16,0 0 20 15,0-17 9-15,0-7 13 16,11-1 14-16,0-1-8 16,11-4-6-16,-3 2 2 15,2 3-4-15,-2 7-7 16,-2 6 0-16,1 7-1 15,-3 5-2-15,-2 0-1 16,5 5-1-16,-5 13 0 0,-2 5-1 16,4-1 2-1,-5 3 0-15,0 0 1 0,-1-4 0 16,-1-1-1-16,-2 0-4 16,2-3-17-16,2-5-17 15,2-4-1-15,4-4-221 16</inkml:trace>
  <inkml:trace contextRef="#ctx0" brushRef="#br0" timeOffset="94889.4261">3889 12414 1890 0,'0'0'32'0,"0"0"-14"16,0 0 0-16,0 0-6 15,0 0-12-15,0 0 0 16,52-26 0-16,-31 18-3 16,-3 0-5-16,-5 2 3 15,-4-6-5-15,-6 2 6 16,-3-2 3-16,0-4-1 16,-6 2 0-16,-19-2 2 15,-5 3 3-15,-6 5 1 16,2 4 1-16,5 4-1 15,7 0 2-15,6 0-4 16,1 5-2-16,3 12 1 16,7 5-1-16,1 2 1 15,4 1-1-15,0 1 2 0,4 0-2 16,17-1-1-16,2-3-2 16,7-3-9-16,1-7-17 15,7-5-36-15,0-7-134 16</inkml:trace>
  <inkml:trace contextRef="#ctx0" brushRef="#br0" timeOffset="95242.691">4146 12353 1821 0,'0'0'53'0,"0"0"-9"16,0 0-11-16,0 0-22 0,0 0-8 15,0 0-3-15,0 0-4 16,7 8 2-16,-4 7 2 15,4 2-3-15,1-2-2 16,4-1-5-16,1-5-11 16,4-2 2-16,2-4-43 15,-1-3 31-15,4-2-39 16,-1-12-44-16,-2-6 114 16,-2 0 12-16,-1 1 124 15,-4 1-73-15,-3 6-18 16,0 1-7-16,-3 3-14 15,-6 6-10-15,3 2-7 16,0 0-3-16,2 0-4 16,4 0-2-16,4 10 2 15,-1 1-1-15,0 0-6 0,0-2-5 16,2 1-24-16,6-4-50 16,10-3-277-16</inkml:trace>
  <inkml:trace contextRef="#ctx0" brushRef="#br0" timeOffset="95702.1759">4909 12286 1848 0,'0'0'38'15,"0"0"-6"-15,0 0-3 0,-94-8-16 16,82 8-10-16,2 13-3 15,2 4 0-15,4 1 0 16,4 0 1-16,0-1-1 16,1-3 0-16,17-4-2 15,5-6-4-15,5-4-1 16,6 0-10-16,3-9-24 16,-5-10-17-16,-4-6-2 15,-4-9-9-15,-8-4 42 16,-5-5 27-16,-2-5 36 15,-8-2 36-15,-1 0-45 16,0-1 1-16,-5 5-4 16,-8 5 6-16,0 12 2 15,1 12-15-15,6 9-7 0,0 8-5 16,0 5-5-16,0 22-3 16,2 13 2-16,4 8 1 15,0 2 0-15,10-3 1 16,11-2-1-16,-2-6 0 15,2-3 0-15,-1-7 0 16,-4-5-5-16,-2-4-9 16,-3-8-28-16,-3-7-64 15</inkml:trace>
  <inkml:trace contextRef="#ctx0" brushRef="#br0" timeOffset="96359.6241">5659 12230 1826 0,'0'0'83'0,"0"0"-66"16,0 0-3-16,0 0 5 16,0 0-5-16,0 0-10 15,43 0-3-15,2 0 0 16,6 0-1-16,3 0 0 15,-3 0 0-15,-5 0 0 16,-6 0 0-16,-9 0-1 16,-10 0-4-16,-6 0-5 15,-4 0-3-15,-7 0-5 16,2 0-26-16,-6-2-39 0,0-8-837 16</inkml:trace>
  <inkml:trace contextRef="#ctx0" brushRef="#br0" timeOffset="96682.2755">5856 12051 1833 0,'0'0'45'16,"0"0"-15"-16,0 0 4 15,0 0-12-15,0 0-9 0,0 0-6 16,-13-7-6-16,29 7 0 15,17 11-1-15,12 5 0 16,5 3 1-16,1 1-1 16,-2 1 1-16,-1 2-1 15,-8 0 1-15,-7 1-1 16,-9-2 0-16,-13 1-4 16,-10 0 0-16,-1 4 1 15,-1-3 2-15,-20 3 0 16,-3-1-3-16,-6 1-3 15,0-2-7-15,6-3-4 16,4-2-32-16,12-5-74 0</inkml:trace>
  <inkml:trace contextRef="#ctx0" brushRef="#br0" timeOffset="97215.8234">6817 12105 1899 0,'0'0'34'16,"0"0"-10"-16,0 0 6 0,0 0-6 16,0 0-5-1,0 0-12-15,-27-12-7 16,24 26-3-16,3 11 1 0,0 10 2 16,0 2 0-16,0-1 0 15,0 0 0-15,3-4-1 16,0-4-2-16,0-8-2 15,-3-3-2-15,0-4-3 16,0-4 0-16,0-1-7 16,0-3-2-16,0-2-6 15,2-3-48-15,3 0-234 16</inkml:trace>
  <inkml:trace contextRef="#ctx0" brushRef="#br0" timeOffset="97591.4463">7108 12185 1889 0,'0'0'22'0,"0"0"-17"16,0 0 9-16,0 0-1 15,0 0-10-15,-57 86-2 16,57-60 0-16,3-1-1 16,19-3 1-16,8-3 0 15,4-6-1-15,4-3 1 0,2-4 0 16,-1-6-1-16,-4 0-1 16,-8 0 1-16,-7-9 0 15,-5-10 0-15,-10-4 3 16,-5-3-1-16,-2-7-1 15,-26-2 0-15,-10 2-2 16,-8 4 2-16,4 6-2 16,5 12 0-16,7 10-12 15,9 1-33-15,8 4-95 16</inkml:trace>
  <inkml:trace contextRef="#ctx0" brushRef="#br0" timeOffset="97919.2619">7700 12271 1932 0,'0'0'25'16,"0"0"-8"-16,0 0 2 16,0 0-5-16,0 0-10 0,0 0-2 15,80-10-2-15,-36 10-1 16,2 0-1-16,-6 0-3 16,-1 0-2-16,-5 3-8 15,-7-1 1-15,-6-1 0 16,-11 1-5-16,-5-2-15 15,-5 0-1-15,0 0-40 16</inkml:trace>
  <inkml:trace contextRef="#ctx0" brushRef="#br0" timeOffset="98226.6488">7816 12083 1839 0,'0'0'54'0,"0"0"-16"16,0 0-13-16,0 0-2 16,0 0-15-16,0 0-7 15,19-3 2-15,13 17 2 16,7 4-4-16,4 4-1 16,3 4 1-16,-4 1-1 15,-2 0 0-15,-13 0 0 16,-9 1 0-16,-8 0 0 15,-10 1-1-15,0-1 0 16,-21 1-2-16,-13-3 3 16,-9 4-2-16,-2-1-6 0,4 4-7 15,6-1-10-15,10-5-38 16,13-4-213-16</inkml:trace>
  <inkml:trace contextRef="#ctx0" brushRef="#br0" timeOffset="99783.9991">9156 12246 1645 0,'0'0'59'0,"0"0"-35"16,0 0 14-16,0 0 0 15,0 0-9-15,0 0-11 16,0 0-6-16,-52 39-3 16,47-28-2-16,0-2-2 15,1 8 0-15,-2 3 0 16,3 4 0-16,1 1 0 16,2 0-2-16,0 2 0 0,9-3-1 15,14-2 2-15,6-3-1 16,7-4 0-16,6-8-2 15,1-7 0-15,-2 0 0 16,-6-7-1-16,-3-11 1 16,-8-3 0-16,-5-5 0 15,-10-3 0-15,-6-3 1 16,-3-1 0-16,-11-2 0 16,-22 2-2-16,-10 1-1 15,-8 9 0-15,1 9-9 16,2 11-13-16,10 3-29 15,8 0-124-15</inkml:trace>
  <inkml:trace contextRef="#ctx0" brushRef="#br0" timeOffset="100241.4399">9767 12224 1859 0,'0'0'45'16,"0"0"-13"-16,0 0-11 15,0 0-1-15,0 0-11 16,0 0-8-16,0 0-1 16,0 22-4-16,0 8 4 15,3 4 1-15,6-2-1 16,0 1 1-16,0-2-1 15,1-4 1-15,-4-2-1 0,-1-6-1 16,-4-4 0 0,2-6-5-16,-1-2-1 0,-1-4-1 15,-1-2-6-15,2-1-2 16,-1 0-26-16,1 0-39 16,1-4-1088-16</inkml:trace>
  <inkml:trace contextRef="#ctx0" brushRef="#br0" timeOffset="100684.1638">10094 12315 1816 0,'0'0'54'0,"0"0"-38"15,0 0 9-15,0 0-5 16,0 0-10-16,0 0-8 16,-67 44 0-16,67-23-1 15,0 2 0-15,7 0 0 16,15 1 0-16,5-2 2 15,8-5-3-15,3-6 1 16,3-5-1-16,-3-4 0 0,-3-2-1 16,-9 0-1-16,-4-14 2 15,-6-5 0-15,-7-1 0 16,-4-4 1-16,-5 1 1 16,0-2-1-16,-14-2 1 15,-14 1-2-15,-5 4 0 16,-3 5 0-16,-1 6 0 15,14 10-3-15,2 1-13 16,9 6-35-16,7 8-93 16</inkml:trace>
  <inkml:trace contextRef="#ctx0" brushRef="#br0" timeOffset="101006.9761">10660 12258 1925 0,'0'0'31'15,"0"0"-15"-15,0 0-2 16,0 0-6-16,0 0-8 15,0 0-2-15,-3 39 2 0,14-7 1 16,0 0-1 0,0 0 0-16,-3 0 0 0,-2-2-4 15,0-7-7-15,-4-3-2 16,5-6 0-16,-4-5-2 16,0-5-21-16,0-4-30 15,1 0-243-15</inkml:trace>
  <inkml:trace contextRef="#ctx0" brushRef="#br0" timeOffset="101455.912">11103 12230 1872 0,'0'0'35'0,"0"0"-28"16,0 0 6-16,0 0 2 15,0 0-10-15,-86 66-3 16,79-40-1-16,4 0 0 15,3 2-1-15,0 1 1 16,17-3 0-16,10 1 0 0,6-4-1 16,7-3 1-1,2-6-1-15,0-6-2 0,-6-5-1 16,-2-3 1 0,-7-3 1-16,-5-12 1 0,-8-4 1 15,-8-9-1-15,-6-2 0 16,0-1-1-16,-24-6 0 15,-7 3 1-15,-7 4-1 16,5 7 1-16,1 11 0 16,3 9-1-16,4 3-33 15,7 0-166-15</inkml:trace>
  <inkml:trace contextRef="#ctx0" brushRef="#br0" timeOffset="108972.1979">8812 10593 1670 0,'0'0'61'0,"0"0"-20"15,0 0 1-15,0 0-8 16,0 0 2-16,0 0-9 16,0 0-9-16,0-42-4 15,0 42-1-15,0 0 0 16,0-2-3-16,0 2-1 0,0 0-2 15,0 0-6 1,0 0-1-16,-1 13-1 0,-5 12 1 16,2 9 0-1,-1 7 1-15,4 4 0 0,-2 0-1 16,3 0-1-16,0 0 1 16,0-7 1-16,0-4-1 15,0-4 0-15,0-7-1 16,0-5 0-16,0-6-1 15,1-6-3-15,1-3-2 16,-1-1-1-16,-1-2 3 16,2 0-1-16,-1 0-6 15,-1-5-8-15,6-9-67 16,-2-6-207-16</inkml:trace>
  <inkml:trace contextRef="#ctx0" brushRef="#br0" timeOffset="109318.0238">9234 10539 1737 0,'0'0'145'0,"0"0"-122"15,0 0-18-15,0 0 9 0,0 0-3 16,0 0-6 0,-10 46 2-16,6-8-4 0,0 3 0 15,2 1-2-15,2-1 1 16,0 0-2-16,0-3 1 16,0-8-1-16,0-1 0 15,0-8 1-15,1-5-1 16,2-5 0-16,0-4-4 15,-1-3 0-15,1-2-9 16,1-2-19-16,0 0-21 16,4 0-32-16</inkml:trace>
  <inkml:trace contextRef="#ctx0" brushRef="#br0" timeOffset="111055.9416">9617 10612 1748 0,'0'0'71'0,"0"0"-47"16,0 0 7-16,0 0-9 15,0 0-1-15,0 0-10 16,0 0-2-16,-57 57-3 16,48-37-1-16,3-1-1 15,1 3-1-15,3 0-1 0,2 0 0 16,0 0 0 0,10-2 0-16,10-2 0 0,9-1 0 15,5-4-1-15,8-4 0 16,9-4-1-16,2-5 0 15,-2 0 0-15,-3-6-2 16,-12-11 0-16,-11-4 1 16,-10-3 1-16,-10-3 0 15,-5-2 0-15,0-4-1 16,-18 4 1-16,-12-1 0 16,-6 5-1-16,-6 7 0 15,0 6 0-15,5 7 1 16,9 5-4-16,7 0-4 15,10 10-10-15,7 6-21 16,4-4-13-16,0-1-155 0</inkml:trace>
  <inkml:trace contextRef="#ctx0" brushRef="#br0" timeOffset="111519.8891">10250 10632 1870 0,'0'0'43'0,"0"0"-28"16,0 0 0-16,0 0-2 15,0 0-4-15,0 0-4 16,-70 25-4-16,57-3-1 16,2 2 2-16,8 3-2 15,3 3 1-15,0-2 0 16,18 0-1-16,6-5 1 16,9-2-1-16,3-8-1 15,-2-3-3-15,2-7-1 16,-3-3 0-16,-2 0 3 15,-4-11 0-15,-6-6 2 0,-9-5 1 16,-9 0 0-16,-3-6 0 16,0-1 1-16,-11-4 0 15,-13 2-2-15,-5 5 0 16,-4 4 0-16,3 9 0 16,2 7-5-16,7 6-13 15,1 3-26-15,5 11-48 16,8-2-1118-16</inkml:trace>
  <inkml:trace contextRef="#ctx0" brushRef="#br0" timeOffset="111964.0101">10896 10450 1842 0,'0'0'37'16,"0"0"-21"-16,0 0 12 15,0 0 3-15,0 0-13 16,0 0-9-16,0-20-3 0,0 20-2 16,0 0-1-16,0 0-3 15,0 14-2-15,0 6 1 16,0 9 1-16,0 9 1 16,0 1 0-16,0 2-1 15,0-1 0 1,0-2 0-16,6-6 0 0,-1-6-1 15,-1-5-3-15,1-6-3 16,-1-4-1-16,1-2 0 16,-2-5-7-16,1-1-9 15,-4-3-39-15,0 0-147 16</inkml:trace>
  <inkml:trace contextRef="#ctx0" brushRef="#br0" timeOffset="113034.7086">8550 10221 1807 0,'0'0'24'0,"0"0"-17"0,0 0 2 16,-88 53 5-16,46-5 0 16,-5 10-3-16,2 9-5 15,3 12-2-15,11 10 2 16,11 6-2-16,13 0-2 16,7-7-2-16,22-4 0 15,30-8 1-15,27-7-1 16,24-9-5-16,17-16-32 15,16-15-102-15</inkml:trace>
  <inkml:trace contextRef="#ctx0" brushRef="#br0" timeOffset="113713.9213">10880 9970 1793 0,'0'0'47'15,"0"0"-15"-15,0 0-20 16,0 0-5-16,0 0-1 16,93 44 12-16,-42-8-6 15,-3 10-5-15,0 12-3 16,-9 12-1-16,-6 7-1 16,-11 5-1-16,-5-1-1 15,-9-6 0-15,-6-5 0 16,-2-10 0-16,0-11 0 15,-9-9-2-15,-3-8 0 0,0-8-5 16,0-4-2-16,5-7-5 16,1-4-6-16,4-4-21 15,2-5-101-15</inkml:trace>
  <inkml:trace contextRef="#ctx0" brushRef="#br0" timeOffset="114054.0133">11524 10789 1886 0,'0'0'42'15,"0"0"-35"-15,0 0-5 16,0 0 11-16,0 0-6 15,0 0-5-15,69-11-2 16,-59 22 0-16,-5 5-1 16,-4 5 0-16,-1 3 0 15,-3 4 1-15,-19 0-3 16,-5 4 2-16,-3-5 1 16,7-3 1-16,10-4-1 15,9-7-1-15,4-5 1 0,6-1 0 16,24-5 0-1,16-2 2-15,10 0-2 0,15-6-10 16,3-12-104-16</inkml:trace>
  <inkml:trace contextRef="#ctx0" brushRef="#br0" timeOffset="114887.7388">9151 11960 1739 0,'0'0'25'16,"0"0"1"-16,0 0-1 16,0 0-3-16,-100-17-5 15,72 18-6-15,-5 15-4 0,-6 7-1 16,-1 6-1-16,1 13 1 15,-1 6 1-15,4 15-2 16,3 7-2-16,8 8 0 16,11 6-2-16,10 1 1 15,4 0-1-15,28-3 0 16,25-7 0-16,24-10 0 16,22-9-1-16,18-8-4 15,12-11-28-15,2-14-98 16</inkml:trace>
  <inkml:trace contextRef="#ctx0" brushRef="#br0" timeOffset="115518.1554">11212 11847 1601 0,'0'0'254'0,"0"0"-226"16,0 0-21-16,0 0-4 0,0 0 2 15,0 0 10-15,110 39-1 16,-67-9-9-16,5 10 1 15,-2 9-3-15,-6 8-2 16,-6 7 0-16,-10 6-1 16,-9 0 0-16,-11 1 0 15,-4-2-1-15,-1 0 0 16,-17-9-5-16,-4-7-12 16,4-7 2-16,-4-9-5 15,8-10-26-15,2-9-76 0,8-8-1393 16</inkml:trace>
  <inkml:trace contextRef="#ctx0" brushRef="#br0" timeOffset="115895.3195">11725 12673 1827 0,'0'0'74'0,"0"0"-50"0,0 0-12 16,0 0-3-16,0 0 0 16,0 0-8-16,29-11-1 15,-11 17-1-15,0 9 1 16,-5 4-2-16,-6 5 1 15,-7 5-1-15,0 3 0 16,-17 2-3-16,-10 0 5 16,0-1-1-16,3-8 1 15,11-7 0-15,7-5 0 16,6-7-1-16,0-2 0 16,19-4 1-16,24 0 2 0,15-4-2 15,7-15-4 1,1-7-81-16</inkml:trace>
  <inkml:trace contextRef="#ctx0" brushRef="#br0" timeOffset="119428.6739">723 14396 478 0,'0'0'1215'0,"0"0"-1193"15,0 0-4-15,0 0 28 16,0 0-15-16,0 0-13 16,0 0-2-16,0 0-10 0,-8 0-5 15,0 0 3 1,2-3 8-16,-4-4-4 0,4-2 2 15,1 3 5-15,4-1 3 16,-1 0-5-16,2 0-4 16,0-1-2-16,0 3-5 15,5-2 0-15,6 4-1 16,6 1-1-16,1 2 0 16,2 0-1-16,3 16 1 15,0 7-1-15,-1 6 1 16,-1 5 0-16,-6 3 0 15,-8-1 0-15,-4 4-1 16,-3-2 0-16,0 0-1 16,-19-2-3-16,-8-4 2 0,-10-5 0 15,-5-6-2-15,-4-7 0 16,1-6 1-16,8-8 0 16,4 0 4-16,12-7 0 15,6-10 3-15,9 0-1 16,4 2 2-16,2 2-1 15,0 2 2-15,0 1-2 16,10 1-1-16,6 4-2 16,6 3 0-16,0 2 0 15,6 0 1-15,3 7-1 16,1 9 1-16,6 1-1 16,-5 3 0-16,0-1 0 15,-6 3 1-15,-3-5-1 16,-5 0-1-16,-7-5-2 0,0 0-10 15,-6-7-36-15,-3-3-23 16,1-2-792-16</inkml:trace>
  <inkml:trace contextRef="#ctx0" brushRef="#br0" timeOffset="120201.2571">994 13987 1690 0,'0'0'156'0,"0"0"-117"16,0 0-6-1,0 0-12-15,0 0-7 0,0 0-7 16,0-7-6-16,0 7-1 15,0 1-2-15,0 16-2 16,3 11 3-16,1 8-7 16,2 5-22-16,-3-2-57 15</inkml:trace>
  <inkml:trace contextRef="#ctx0" brushRef="#br0" timeOffset="120756.252">1653 14405 1820 0,'0'0'36'0,"0"0"-11"15,0 0 1-15,0 0-5 16,0 0-10-16,-85-38-4 0,61 38-4 16,0 0-2-1,3 2-1-15,-2 9 0 0,6 2 0 16,4-1 0-16,2 3-2 15,8-1 2-15,0 0 0 16,3 2-2-16,0-1 2 16,0-1 0-16,14-1 0 15,2 0 0-15,-1 0 0 16,1-2 0-16,-1 1 0 16,0 0 0-16,1-1 0 15,-2 0 0-15,-2-1 0 16,-3 2 0-16,0 0 0 15,-6-1-1-15,-3 0-5 16,0 2 2-16,0-3-1 16,-18 1 3-16,-3-3 1 0,-7-4 1 15,2-4 0-15,-2 0 0 16,6 0 1-16,7-2-1 16,6-8-12-16,9-1-43 15,0 0-93-15</inkml:trace>
  <inkml:trace contextRef="#ctx0" brushRef="#br0" timeOffset="121409.2651">2302 14375 1894 0,'0'0'24'15,"0"0"-16"-15,0 0 14 16,-91-6-7-16,77 6-6 15,1 5-6-15,1 7-3 16,6 5 0-16,1 2 0 0,5 5 0 16,0-2 0-16,0 2-2 15,11 0-1-15,10-3-2 16,0-1 0-16,9-4-4 16,0-2-1-16,-2 0-7 15,3-6-14 1,-5-5 7-16,-1-3 4 0,-6 0 18 15,1 0 2-15,-6-4 9 16,-1-3 9-16,0 2-4 16,-1 1-6-16,0 3-2 15,3 1-3-15,1 0-2 16,5 0-1-16,1 0 0 16,2 4 0-16,4 5 0 0,-2-2 0 15,2-3 1-15,2-1-1 16,-6-3 0-16,-4 0-1 15,-3-5 1-15,-5-7 0 16,-6-5-1-16,-4 1 1 16,-2-2 3-16,-5-3 6 15,-19-2-2-15,-14 2-7 16,-9 2 0-16,-4 3 0 16,7 3 0-16,11 9 0 15,15 4-1-15,12 0-21 16,4 17-31-16,2 2-4 15,0 2-181-15</inkml:trace>
  <inkml:trace contextRef="#ctx0" brushRef="#br0" timeOffset="121994.7443">2989 14414 1562 0,'0'0'377'15,"0"0"-364"-15,0 0-11 16,0 0 3-16,0 0-4 16,0 0-1-16,0 0-1 0,-7 34 1 15,13-14 0 1,3-2-2-16,3 1-5 0,-2-5 0 15,1-1-11-15,-1-8-16 16,5-3-2-16,0-2 8 16,1-5 24-16,1-13 4 15,-2-3 6-15,-1-4 15 16,0 3 11-16,-3 4-2 16,-1 2-9-16,-4 7-6 15,-2 7-2-15,-2 0-6 16,1 2-7-16,0 0 0 0,10 0-2 15,-1 10 2 1,3 4-1-16,2-2 0 0,2-1-5 16,5 0-2-1,2-4 5-15,2-5-12 0,-4-2-6 16,1 0 6-16,-3-11 6 16,-4-4 7-16,-3 0 2 15,-3-1 8-15,-3 3 14 16,-2 3-2-16,-1 2-4 15,-4 5-5-15,-1 1-1 16,1 2-2-16,-1 0-8 16,5 0-1-16,3 8-1 15,0 7 1-15,3 3-3 16,3 0-7-16,6 0-11 0,4-4-9 16,4-7-76-16</inkml:trace>
  <inkml:trace contextRef="#ctx0" brushRef="#br0" timeOffset="122226.7144">3843 14436 1847 0,'0'0'81'15,"0"0"-60"-15,0 0-1 16,0 0-1-16,0 0-17 16,0 0-2-16,0 33 0 15,1 4 0-15,0 5 0 16,-1 5 0-16,0 3 0 15,0-2 0-15,0 2-1 16,0-2-4-16,0-5-5 16,0-5 0-16,0-11-2 0,0-13-11 15,0-9-40-15,4-5-1 16,0-13-81-16</inkml:trace>
  <inkml:trace contextRef="#ctx0" brushRef="#br0" timeOffset="122488.9873">3926 14354 1828 0,'0'0'49'16,"0"0"-15"-16,0 0-4 0,0 0-12 16,0 0-7-16,0 0-7 15,73-44-3-15,-47 45-1 16,-1 12 0-16,-3 4-1 15,-4 0 0-15,-5 1 0 16,-8-1-2-16,-5-2-2 16,0-1 1-16,-5-2-1 15,-17-4 3-15,-8-2-6 16,-5-3-12-16,3-3-43 16,4 0-263-16</inkml:trace>
  <inkml:trace contextRef="#ctx0" brushRef="#br0" timeOffset="123883.8725">5173 14380 1818 0,'0'0'28'16,"0"0"1"-16,0 0 8 15,0 0-18-15,0 0-10 16,0 0-5-16,-91-6-3 16,83 8 0-16,0 4-1 15,-1 1 0-15,4-2 0 16,1 2 1-16,2 0-2 0,2 2 1 16,0-1 0-16,0 0 0 15,0-4-1 1,0 1-1-16,0-3 1 0,4 0-1 15,1-2 1-15,0 0 1 16,1 0 0-16,1 0 0 16,-4 0 0-16,0 0 0 15,0 0 1-15,-3 0-1 16,0 0 0-16,0 0-1 16,0 0 1-16,0 0 0 15,0 0 0-15,0 0-1 16,0 0 1-16,0 0 0 15,0 0-1-15,0 0 1 16,0 0-1-16,0 0 1 0,0 0-2 16,0 0 1-16,0 0 1 15,0 0-2-15,0 0 2 16,5 0-3-16,1 1 3 16,4 4-1-16,0 1 1 15,1 2 0-15,2-4 1 16,0 1-1-16,4-4 0 15,6 1 0-15,-3-2 0 16,1 0 0-16,0 0 0 16,-3-8 0-16,0-4 0 15,-9-2 0-15,-5-2 0 16,-4-1 0-16,0 0 0 0,0 0-3 16,-15 4 3-16,-7 1-2 15,-6 7 1-15,-2 3 0 16,-3 2 1-16,10 0 0 15,9 0-1-15,2 5 1 16,12 0-3-16,0 2 2 16,0-2-2-16,12 0 1 15,12-2 2-15,13-3 0 16,5 0 0-16,7-8-7 16,-1-9-18-16,1-6-5 15,-4-5 6-15,-3-6 11 16,-5-6 3-16,-9-5 8 15,-4-1 2-15,-13-4 0 16,-7 6 12-16,-4 8 8 16,0 9 10-16,-12 10 0 0,-4 7-8 15,0 4-1-15,5 6-8 16,0 0-5-16,-1 3-4 16,2 18-1-16,-2 12-3 15,0 16 3-15,5 9 1 16,-1 10 1-16,5 4-3 15,3 2-2-15,0 2 1 16,0 1 0-16,0-2-1 16,9-7 0-16,3-2 0 15,0-7-1-15,-3-5 1 0,-3-5 0 16,-6-11-5 0,4-10-6-16,-4-12-8 0,0-11-26 15,0-5-58-15</inkml:trace>
  <inkml:trace contextRef="#ctx0" brushRef="#br0" timeOffset="124028.8477">5204 14718 1860 0,'0'0'8'16,"0"0"-7"-16,102-42-1 15,-35 30 0-15,14-1-3 16,11-1-50-16,7-2-790 15</inkml:trace>
  <inkml:trace contextRef="#ctx0" brushRef="#br0" timeOffset="124445.9049">6343 14249 1808 0,'0'0'32'16,"0"0"-18"-16,-94-25 11 15,70 23-7-15,6 2-2 16,6 0-11-16,0 4-3 16,9 8-2-16,1 3-1 0,2 2 1 15,0 4 0-15,0-1 0 16,5 2 0-16,7-5 0 15,3 0 1-15,2-1-1 16,3-1 0-16,2 1 1 16,-1 1-1-16,0 0 0 15,-1 1 0-15,-3-1 0 16,-6 0 0-16,-5-5 0 16,-6 1-6-16,0-4-3 15,-2 0 1-15,-14-2 3 16,-10-3 4-16,-5-3 0 15,0-1 0-15,-3 0 0 16,8-2-3-16,7-10-12 16,13 0-25-16,6 0-110 0</inkml:trace>
  <inkml:trace contextRef="#ctx0" brushRef="#br0" timeOffset="124798.0137">6587 14388 1430 0,'0'0'436'0,"0"0"-412"16,0 0 2-16,0 0-10 15,0 0-12-15,0 0-3 16,-45 40 1-16,47-17-2 15,19-1 2-15,5-2-2 16,7-4-1-16,2-5-4 16,-1-6-10-16,0-5-11 15,-4 0-4-15,-5-5 13 16,-5-10 17-16,-10-5 0 16,-5-2 13-16,-5-4 13 15,0 2-2-15,0-1-13 16,-8 1-8-16,1 7-3 0,0 5-2 15,5 7-25 1,2 3-49-16</inkml:trace>
  <inkml:trace contextRef="#ctx0" brushRef="#br0" timeOffset="125325.9004">7058 14143 1924 0,'0'0'35'16,"0"0"-12"-16,0 0-6 0,0 0-10 16,0 0-7-16,0 0-2 15,-10 49 2-15,10-16 0 16,0 2 0-16,4-3-1 15,-1-2-3-15,0-5-7 16,-1-8-1-16,-1-7-3 16,1-5 1-16,-2-4-3 15,8-1 6-15,3 0 9 16,3-6 2-16,2-9 0 16,-1 3 5-16,0 3 4 15,-3 1 4-15,-3 3-5 16,1 4-5-16,-1 1 0 15,0 0-2-15,1 0-1 16,3 9-1-16,-3 5 1 16,2 3-1-16,-3-1 1 0,-3 2 0 15,0 0-3-15,-5-1-1 16,-1-3-2-16,0 0-1 16,-19-3 0-16,-5-3 5 15,-10-2 2-15,-5-6-1 16,0 0-5-16,2 0-8 15,6 0 2-15,8-3 9 16,13-5 2-16,6-1-12 16,4 2-40-16,2-2-156 15</inkml:trace>
  <inkml:trace contextRef="#ctx0" brushRef="#br0" timeOffset="125610.514">7485 14110 1634 0,'0'0'303'16,"0"0"-275"-16,0 0-9 15,0 0-2-15,0 0-15 16,0 0-2-16,0 47 0 15,0-6 0-15,0 2 0 16,0 0 0-16,0 3 0 0,0-4-1 16,0-3-9-16,0-4-7 15,-3-9-6-15,-5-8-13 16,-3-11-57-16,0-7-873 16</inkml:trace>
  <inkml:trace contextRef="#ctx0" brushRef="#br0" timeOffset="125925.9088">7373 14275 1797 0,'0'0'61'15,"0"0"-15"-15,0 0-6 16,0 0-16-16,0 0-6 0,0 0-8 16,36-34-7-1,-17 36-3-15,5 13 0 0,1 4 0 16,1 4 1-16,-5 1-1 15,3-1-2-15,-7 1-5 16,-3-4-2-16,-6-7-5 16,-6-4 1-16,-2-5 1 15,0-4-3-15,0 0 12 16,0-12 3-16,0-11 2 16,9-7 7-16,6-6 1 15,5-5-6-15,6 4-1 16,3 8-3-16,-4 7-4 15,2 15-9-15,-3 7-36 16,0 0-83-16</inkml:trace>
  <inkml:trace contextRef="#ctx0" brushRef="#br0" timeOffset="126365.8066">8192 14327 1625 0,'0'0'211'0,"0"0"-167"0,0 0-8 16,-103-28-11-16,79 28-14 15,0 0-5-15,5 3-3 16,0 11-3-16,-1 5 2 15,7 4-2-15,2 3 0 16,3 1 0-16,8-1 0 16,0-2-1-16,0-2-3 15,17-5-4-15,7-8-5 16,1-2 1-16,4-7-9 16,-2 0 1-16,-2-16 12 15,-3-6 8-15,-2-2 0 16,-4-2 20-16,2 6 1 15,-3 3-10-15,-3 6-9 16,-3 8 2-16,0 3-3 0,1 0-1 16,4 11 0-16,3 9 0 15,2 3 0-15,1 3-1 16,1-4-1-16,-1-4-40 16,-4-8-250-16</inkml:trace>
  <inkml:trace contextRef="#ctx0" brushRef="#br0" timeOffset="127146.6134">8422 14021 1863 0,'0'0'36'0,"0"0"-5"16,0 0-8-16,0 0-9 16,0 0-13-16,0 0-1 15,-6 43 0-15,6-4 0 0,6 1 1 16,3 4-1 0,1 0 0-16,-3 0 0 0,1-3 1 15,-3-5-1-15,-3-6-2 16,0-9-5-16,-2-4-2 15,0-9-1-15,0-3-3 16,2-5-8-16,-2 0 21 16,0-6-5-16,1-13 3 15,3-1-5-15,4-4 5 16,4 2 2-16,3 2 1 16,-2 3 1-16,1 4 6 15,-1 4 4-15,2 1 0 16,1 5-2-16,4 1-5 15,-2 2-2-15,0 0-2 16,1 12 0-16,-3 8-1 0,2 6 1 16,-1 1-1-1,-4 1 0-15,-4 0-1 0,-1-3 2 16,-4-6-2-16,-4-4 0 16,0-2-6-16,0-6-10 15,-4-4-11-15,-4-3-21 16,3 0-203-16</inkml:trace>
  <inkml:trace contextRef="#ctx0" brushRef="#br0" timeOffset="127535.9967">8911 14372 1839 0,'0'0'69'15,"0"0"-57"-15,0 0 4 16,0 0-4-16,0 0-9 16,0 0-3-16,57-1 0 15,-29-3 0-15,-3-1-2 16,-5-3-3-16,-5-2-2 16,-5-4 2-16,-7 0 5 15,-3-1-1-15,0-3 2 16,-21 1-1-16,-12 2 0 15,-4 3 7-15,-2 5-3 16,5 6 0-16,7 1 1 16,8 0-1-16,4 10-3 0,3 11-1 15,6 4 1-15,6 4 0 16,0 2-1-16,3 2 1 16,18-2-1-16,3-5-1 15,5 0-10-15,6-6-16 16,5-6-34-16,8-6-49 15,5-8 79-15</inkml:trace>
  <inkml:trace contextRef="#ctx0" brushRef="#br0" timeOffset="127904.983">9281 14367 1748 0,'0'0'66'0,"0"0"-30"16,0 0 10-16,0 0-9 15,0 0-25 1,0 0-11-16,3-25-1 0,-1 37-1 15,-2 3 1-15,5 0 1 16,0-1-1-16,-2-1 0 16,4-4-1-16,-1-2-7 15,3-3-3-15,3-4-9 16,7 0 3-16,2 0 12 16,3-13-1-16,-2-5 1 15,-4-2 5-15,2 1 8 16,-1 0 16-16,-2 4-1 0,-2 2-8 15,0 4-4 1,-2 5-2-16,-1 4-5 0,2 0-4 16,0 0 0-16,1 12 0 15,0 3 1-15,2 2-2 16,2 0 1-16,6 0-4 16,5 1 4-16,7-4-9 15,2-5-14-15,3-4-25 16,-2-5-26-16,1 0-288 15</inkml:trace>
  <inkml:trace contextRef="#ctx0" brushRef="#br0" timeOffset="128308.9695">10030 14290 1807 0,'0'0'48'0,"0"0"-9"0,0 0-9 16,-106-54-11-16,78 53-5 15,6 1-4-15,2 1-7 16,5 16-3-16,4 2 0 15,5 6 0-15,5-1 0 16,1-3 0-16,0-1 0 16,10-6 0-16,13-2-5 15,5-9-6-15,3-3-6 16,2 0-16-16,0-16-24 16,-3-9 11-16,-5-5-17 15,-4-8 31-15,-7-8 32 16,-3-5 32-16,-8-7 22 15,-3-2-28-15,0 4 0 16,0 7-5-16,-3 16-7 16,-5 15-1-16,1 11-1 0,1 7-9 15,0 13-3-15,-4 23-2 16,6 12 2-16,4 10 1 16,0 5 0-16,6-3 0 15,11-6-1-15,1-6 5 16,2-7-2-16,2-9-2 15,-1-9-1-15,0-7 0 16,0-11-11-16,-1-5-39 16</inkml:trace>
  <inkml:trace contextRef="#ctx0" brushRef="#br0" timeOffset="129015.0115">10734 14166 1835 0,'0'0'33'15,"0"0"-10"-15,0 0 10 16,0 0-19-16,0 0-11 15,0 0-2-15,77 5 0 0,-26-3 2 16,7 0-2 0,2-1 0-16,-2-1-1 0,-3 1 1 15,-10 1-1-15,-10-2 0 16,-10 0-1-16,-9 0-6 16,-6 0-8-16,-5 0-26 15,-5-3-26-15,0-7-295 16</inkml:trace>
  <inkml:trace contextRef="#ctx0" brushRef="#br0" timeOffset="129538.9799">11059 14008 1837 0,'0'0'47'0,"0"0"-22"15,0 0 3-15,0 0-9 16,0 0-10-16,0 0-8 16,-5 0 0-16,5 0-1 15,0 0-1-15,0 0 1 16,0 0-1-16,0 0 0 15,0 0 1-15,0 0-1 16,0 0 1-16,0 0 0 0,0 0 0 16,0 0 0-16,0 1 1 15,3 2-1-15,8 0 1 16,3 1 2-16,6 0 1 16,4-2 1-16,1 1-3 15,0 1 1-15,0 0-3 16,-2 3 1-16,-3 0 0 15,-4 2-1-15,-1 3 0 16,-4 3 0-16,-3 2-1 16,0 3 0-16,-4 7 1 15,-1 3 0-15,-3 2 0 16,0 1 0-16,0 1 0 0,-6-3-1 16,-11-3 1-16,-7-2-1 15,-3-7 0-15,-7-1-3 16,-3-6-11-16,3-8-20 15,3-4-192-15</inkml:trace>
  <inkml:trace contextRef="#ctx0" brushRef="#br0" timeOffset="131408.1532">12612 13812 1735 0,'0'0'83'0,"0"0"-65"16,0 0 7-16,0 0 4 15,0 0-5-15,0 0-10 16,0 0-8-16,-53-4-4 0,40 23-1 16,1 4 2-1,3 3 1-15,6 2-2 0,3-2 0 16,0 2-1-16,3-2 1 16,18 1-2-16,7-2 1 15,6-5 0-15,8-5-1 16,4-7 0-16,-4-8-1 15,-1 0-3-15,-7-3-1 16,-10-17 3-16,-3-4 0 16,-11-4 2-16,-3-5 0 15,-7-4 0-15,0-1 1 16,-16-2-1-16,-11 6 1 0,-5 3-1 16,-1 8 0-1,0 12 0-15,2 6-7 0,5 5-21 16,7 3-19-16,10 11-63 15</inkml:trace>
  <inkml:trace contextRef="#ctx0" brushRef="#br0" timeOffset="131813.3589">13300 13755 1877 0,'0'0'54'0,"0"0"-43"16,0 0 3-16,0 0 4 15,0 0-13-15,0 0-5 16,-8 4-4-16,6 20 4 16,-1 8 0-16,2-1 0 15,-1-3 0-15,2 0 1 16,0-4-1-16,0-4 0 16,0-5 0-16,0-1 0 0,0-5 1 15,0 4-1-15,0-6-1 16,0 0-1-16,3 0-4 15,2-2-5-15,-1 2-10 16,4-4-33-16,-2-3-61 16</inkml:trace>
  <inkml:trace contextRef="#ctx0" brushRef="#br0" timeOffset="133199.4725">13935 13765 1783 0,'0'0'31'0,"0"0"2"16,0 0 4-16,0 0-5 15,0 0-14-15,0 0-9 16,-67-13-3-16,51 13-1 16,-2 0-1-16,2 9 3 15,-2 6-5-15,-1 7-1 16,6-1 1-16,3 2-1 16,3 4 0-16,7-1-1 15,0 1 2-15,4-2 0 16,18-1-2-16,11-3 1 15,11-2 0-15,10-5-1 16,1-6 1-16,0-7-1 0,-3-1-5 16,-10 0 0-16,-9-13 2 15,-8-4 2-15,-9-3 1 16,-11-2 1-16,-5-1 1 16,0-7-1-16,-19-3-1 15,-11-1 0-15,-7 5 0 16,-3 7-1-16,5 10-1 15,5 7-5-15,5 5-9 16,12 5-9-16,4 12-22 16,9 4-42-16,0 1-251 15</inkml:trace>
  <inkml:trace contextRef="#ctx0" brushRef="#br0" timeOffset="133592.6824">14567 13704 1683 0,'0'0'225'0,"0"0"-198"16,0 0-3-16,0 0-1 16,0 0-10-16,0 0-12 0,-10-14-1 15,10 31-1-15,0 9-1 16,0 7 2-16,4 3 1 16,4-2-1-16,2-2 0 15,-3 0 0-15,1-8 0 16,-2-4 0-16,0-6 0 15,-2-5-1-15,-1-4-1 16,-3-2-4-16,2-1-4 16,-1-2 0-16,-1 0-6 15,1 0-23-15,1 0-51 16</inkml:trace>
  <inkml:trace contextRef="#ctx0" brushRef="#br0" timeOffset="134924.3127">15106 13710 1629 0,'0'0'131'16,"0"0"-90"-16,0 0-4 15,0 0 6-15,0 0-17 16,0 0-7-16,-10-9-6 15,10 9-4-15,-3 0-5 16,-4 0-3-16,-5 12 0 16,-3 5 0-16,-3 7-1 15,2 1 1-15,4 1 2 16,6 1-1-16,4 0 1 16,2-1-2-16,0 0 1 15,16-3 0-15,7 1-1 16,9-7 0-16,4-3-1 0,4-5 1 15,-2-6 0-15,0-3-1 16,-4 0 0-16,-6-9 0 16,-2-8 0-16,-12-5 1 15,0-5 0-15,-11-7 0 16,-3-4 1-16,-9-6-1 16,-19-1-1-16,-8 6 0 15,-4 4 0-15,1 14 0 16,4 11 0-16,7 10-6 15,8 7-11-15,6 16-17 16,8 3-71-16</inkml:trace>
  <inkml:trace contextRef="#ctx0" brushRef="#br0" timeOffset="139701.9056">12608 14492 1536 0,'0'0'122'15,"0"0"-70"-15,0 0-11 0,0 0-1 16,0 0-14-16,0 0-7 16,0 0-5-16,0-6 3 15,0 6 0-15,0 0 0 16,0 0-1-16,0 0-6 16,0 0-1-16,0 0-3 15,0 0-2-15,0 0-2 16,0 0-2-16,-1 11-1 15,-1 14 1-15,1 6 1 16,-3 3 0-16,4 4 1 16,0-1-1-16,0 3 1 15,0-1-2-15,0 0 2 16,0-5-2-16,0-5 0 0,0-6 0 16,0-9 0-1,0-7 0-15,0-6 0 0,0-1 0 16,0 0-1-16,0 0 0 15,0 0-3-15,0 0-3 16,7-2-7-16,4-5-14 16,1-3-46-16,4-1-237 15</inkml:trace>
  <inkml:trace contextRef="#ctx0" brushRef="#br0" timeOffset="140166.4943">13281 14529 1880 0,'0'0'19'0,"0"0"-10"16,0 0 13-16,0 0-6 16,-91 5-10-16,71 14-2 15,4 4-1-15,5 5-2 16,3 2 1-16,8 3 0 16,0-1 0-16,12-1 0 0,15-1-2 15,11-7 2-15,8-6-2 16,7-9 1-16,5-8 0 15,-4 0-1-15,-2-11-1 16,-6-12 1-16,-11-4-1 16,-10-3 1-16,-10-3 0 15,-9-4 0-15,-6 1 0 16,-9-3 0-16,-18 4-2 16,-7 7 1-16,-3 8-1 15,2 11-2-15,7 9-4 16,7 0-8-16,9 9-21 15,9 7-40-15,3-1-188 0</inkml:trace>
  <inkml:trace contextRef="#ctx0" brushRef="#br0" timeOffset="140558.2312">14135 14532 1660 0,'0'0'269'0,"0"0"-255"0,0 0-5 16,0 0 6-16,0 0-4 15,0 0-9-15,-10 7-2 16,7 19-1-16,2 10 1 16,1 1 1-16,0 1 0 15,0 1 0-15,0-3-1 16,5-1 0-16,0-6 0 16,-1-5 0-16,-1-8 0 15,0-5 0-15,-2-5 0 16,1-6-6-16,-1 0-6 15,3 0-5-15,-1 0-20 16,5-5-28-16,-1-9-659 0</inkml:trace>
  <inkml:trace contextRef="#ctx0" brushRef="#br0" timeOffset="141036.5942">14707 14582 1869 0,'0'0'18'16,"0"0"-17"-16,0 0 14 16,0 0 6-16,0 0-14 15,0 0-2-15,-69 47-4 16,62-22 1-16,6 5 2 16,1 1 0-16,0 1-3 15,18-1 0-15,7-2 0 16,8-6 0-16,6-7-1 15,2-8 1-15,-2-8-1 0,0 0-1 16,-8-11 1-16,-4-11 0 16,-6-5 0-16,-8-4 0 15,-6 1 1 1,-7-2 2-16,0-1 0 0,-17 2-2 16,-11 3-1-16,-7 3-1 15,1 9 1-15,2 9-4 16,6 7-16-16,6 0-28 15,10 9-121-15</inkml:trace>
  <inkml:trace contextRef="#ctx0" brushRef="#br0" timeOffset="141614.4293">15347 14485 1845 0,'0'0'46'15,"0"0"-11"-15,0 0-8 16,0 0-4-16,0 0-8 16,0 0-7-16,-9-16-8 0,9 30 0 15,-1 12-2-15,1 10 2 16,0 6 0-16,0-3 1 15,0-1-1-15,0-3 0 16,3 0 0-16,4-3 0 16,1-4-2-16,0-7-6 15,-2-3-5-15,2-4 0 16,4-6-6-16,4-5-26 16,2-3-51-16</inkml:trace>
  <inkml:trace contextRef="#ctx0" brushRef="#br0" timeOffset="141909.0341">15781 14671 1931 0,'0'0'22'0,"0"0"-19"15,0 0 1-15,0 0-1 16,0 0-2-16,90-26-1 0,-53 24 0 16,-2-3-1-1,0 1-10-15,-7-2-7 0,-2-2-27 16,-8 0-41-16,-8-3-1116 15</inkml:trace>
  <inkml:trace contextRef="#ctx0" brushRef="#br0" timeOffset="142108.9579">15945 14447 1834 0,'0'0'65'15,"0"0"-56"-15,0 0-6 16,0 0 16-16,0 0-6 0,-22 93-8 16,22-52 0-16,0 4-3 15,0 3-1-15,3 3-1 16,1 1-19-16,-4-4-81 16</inkml:trace>
  <inkml:trace contextRef="#ctx0" brushRef="#br0" timeOffset="142673.8181">15310 15146 1782 0,'0'0'142'15,"0"0"-127"-15,0 0-8 16,0 0 4-16,0 0-8 16,0 0-2-16,0 0 2 15,0 83-2-15,0-55 1 0,0-2-2 16,3-1 0-16,4-1-8 15,1-7-25-15,2-9-133 16</inkml:trace>
  <inkml:trace contextRef="#ctx0" brushRef="#br0" timeOffset="144082.3162">12301 14335 990 0,'0'0'731'16,"0"0"-712"-16,0 0-17 15,0 0 19-15,0 0 15 16,0 0-26-16,27 3-4 16,-1-1-1-16,9-2-4 0,5 1 1 15,11 0 1-15,5 1 0 16,13-1 3-16,9 1-4 15,6-2 0-15,5 0-2 16,5 0 0-16,5 0 0 16,11 0 0-16,15-10 0 15,14-3 0-15,11 0 1 16,7 2 3-16,4 1-1 16,1 0 1-16,3 0-3 15,-2 3 1-15,-4 2 0 16,2 5-1-16,-7 0-1 15,-4 0 1-15,-5 0-1 16,-9 0 1-16,-3 2-1 0,-8 1-2 16,-13-3 2-16,-9 0 0 15,-16 0 0 1,-16 0 0-16,-19 0 0 0,-15 0 1 16,-11-5 0-16,-10 2 0 15,-3 0 7-15,-4 0 2 16,-1 2-5-16,-3 1-4 15,-1 0-1-15,0 0 0 16,-1 0-1-16,-1 0-3 16,-2 10-11-16,0 2-21 15,0 0-75-15</inkml:trace>
  <inkml:trace contextRef="#ctx0" brushRef="#br0" timeOffset="145102.172">12521 15663 1732 0,'0'0'19'0,"0"0"-18"16,0 0-1-16,134 6 5 15,-38-6 11-15,30 0 6 16,28 0-7-16,27-4-12 16,27-3-3-16,22-1 9 15,14 1 6-15,13-2-7 16,4 3-8-16,-6-4 0 16,-14 1 0-16,-24 1 1 15,-32-2 0-15,-26 2-1 16,-29-1 5-16,-27 0 15 15,-24 3 3-15,-25 0-8 16,-21 3-7-16,-16 1-4 0,-12-1-1 16,-5 3-3-16,0 0 0 15,-5 0 0-15,-18-5-49 16,-10-5-857-16</inkml:trace>
  <inkml:trace contextRef="#ctx0" brushRef="#br0" timeOffset="146471.687">15410 15928 1645 0,'0'0'127'0,"0"0"-87"15,0 0-6-15,0 0-7 16,0 0-8-16,0 0 2 16,0 0-9-16,-58-25-6 15,46 25-3-15,-6 13-1 16,-2 7-1-16,2 3 0 15,2 7 0-15,7-2 0 16,5 1-1-16,4 1 2 16,0-2 0-16,4-1 0 0,17-4-2 15,9-5 1-15,6-3 0 16,4-7-1-16,0-5 0 16,-3-3 0-16,-4 0 0 15,-4-13 1-15,-6-4-1 16,-6-3 1-16,-9-7 2 15,-8 0-2-15,0-8-1 16,-14-1 2-16,-17-4-2 16,-7 6-1-16,-3 5-2 15,0 20-17-15,8 9-52 16,7 0-482-16</inkml:trace>
  <inkml:trace contextRef="#ctx0" brushRef="#br0" timeOffset="147899.3576">14830 15920 1809 0,'0'0'45'0,"0"0"-39"16,0 0-2-16,0 0 7 16,0 0-10-16,0 0 2 15,-2 52 13-15,2-19-7 16,0-1-5-16,0 4 1 15,0-3-1-15,0-1 2 16,0 0-4-16,0-4-1 16,0-4 0-16,0-3 0 0,0-4-1 15,0-4 1-15,0-5 0 16,0-6-1-16,0-2 0 16,0 0 0-16,0 0-1 15,0 0-24-15,2 0-47 16,1-14-1536-16</inkml:trace>
  <inkml:trace contextRef="#ctx0" brushRef="#br0" timeOffset="148790.8109">14321 15908 1850 0,'0'0'31'0,"0"0"-15"15,0 0 3-15,0 0-3 16,0 0-8-16,0 0-3 16,-5-4-4-16,5 4-1 0,0 4 0 15,-1 13 0-15,-2 10 0 16,0 4 2-16,0 3-1 16,3 0 3-16,0-1-2 15,0-1-1-15,0 0 2 16,0-1-1-16,0-4-1 15,0 0 0-15,0-4 1 16,0-6-2-16,0-4 2 16,0-6-2-16,0-3 0 15,0-4 1-15,0 0-1 16,0 0 1-16,0 0 0 16,0 0 0-16,0 0 0 15,0 0 0-15,0 0-1 16,0 0-4-16,3-9-12 0,3-3-61 15,0-1-643-15</inkml:trace>
  <inkml:trace contextRef="#ctx0" brushRef="#br0" timeOffset="150192.5172">13475 16034 1814 0,'0'0'31'16,"0"0"-10"-16,0 0 6 15,0 0 0-15,0 0-15 16,0 0-4-16,-43 9-2 16,31 6-1-16,2 2-2 15,2 4 3-15,4 2-2 16,4 1-1-16,0 1 0 15,7 2 0-15,17-2-3 16,7-4 2-16,8-2-2 16,6-6 0-16,1-7 1 15,0-6-1-15,-8 0 0 16,-8-3 1-16,-5-13-1 0,-12-3 0 16,-1-2 0-16,-11-5 0 15,-1-3 0-15,-11-7-2 16,-14-3-1-16,-11-2-1 15,-5 4 1-15,2 11-5 16,2 10-10-16,6 15-31 16,4 1-78-16</inkml:trace>
  <inkml:trace contextRef="#ctx0" brushRef="#br0" timeOffset="150757.9953">12868 15992 1598 0,'0'0'242'0,"0"0"-208"16,0 0-19-16,0 0-2 15,0 0 0-15,0 0-9 16,0 39 7-16,0-2 0 16,0 6-5-16,0-2-2 15,0 3 1-15,0 0 0 16,0-7-4-16,0-3 0 0,0-8 0 15,0-7-1 1,0-8 0-16,0-3 0 0,0-5 0 16,0-1 1-16,0-2-1 15,0 0 1-15,0 0-1 16,0 0 0-16,0 0-5 16,2 0-12-16,2 0-30 15,0 0-50-15</inkml:trace>
  <inkml:trace contextRef="#ctx0" brushRef="#br0" timeOffset="152273.3303">19100 12122 1637 0,'0'0'148'0,"0"0"-131"16,0 0 4-16,0 0 17 15,0 0-9-15,0 0-13 16,0 0-5-16,-6 0-3 16,6 0 3-16,0 4-2 15,-1 2-4-15,-1 5-1 16,-2 6 4-16,-1 5-1 16,-2 3 0-16,2 6-1 15,0 4-3-15,0 4 1 16,3 0-3-16,2 3 1 0,0 3-1 15,0 1-1 1,9 0 0-16,3-3 1 0,-1-6-1 16,0-8-1-16,-3-11 1 15,-5-4 0-15,0-8-1 16,-3-3-3-16,0-3-2 16,3 0-3-16,2 0-2 15,2-9-4-15,0-11-70 16,1-5-221-16</inkml:trace>
  <inkml:trace contextRef="#ctx0" brushRef="#br0" timeOffset="152728.1784">19694 12143 1821 0,'0'0'67'0,"0"0"-36"0,0 0-25 16,0 0 2-16,0 0 0 16,0 0-6-16,-11 37 8 15,4-1-4-15,1 5-5 16,3 2 1-16,3 4 0 16,0-1 0-16,0 2-2 15,0-7 1-15,0-2-1 16,0-6 0-16,0-11 0 15,3-5 0-15,0-10 0 16,-2-4 0-16,-1-3-1 16,2 0-2-16,1 0-2 0,1-2-4 15,4-13-11 1,-2-7-52-16,4-2-144 16</inkml:trace>
  <inkml:trace contextRef="#ctx0" brushRef="#br0" timeOffset="153222.2072">20102 12172 1864 0,'0'0'38'16,"0"0"-30"-16,0 0 3 16,0 0 4-16,-80 21-7 15,65 4-4-15,1 8-2 16,8 2-1-16,5 1 1 15,1 1-1-15,9-3-1 16,16 1 1-16,8-5-1 16,9-7 1-16,4-4-1 0,2-8 1 15,-3-10-1 1,-8-1-1-16,-6-4-1 0,-8-15 2 16,-8-6 0-16,-2-3 0 15,-6-5 0-15,-7-1 0 16,0-2 0-16,-12-1 0 15,-17 2 0-15,-7 4 0 16,-4 10 0-16,2 8-1 16,8 7-3-16,4 6-8 15,9 1-27-15,2 12-36 16,9 4-214-16</inkml:trace>
  <inkml:trace contextRef="#ctx0" brushRef="#br0" timeOffset="153663.8362">20717 12204 1852 0,'0'0'52'0,"0"0"-41"16,0 0-3-16,0 0 10 15,-87 0-8-15,75 20-6 0,4 6-3 16,5 4 0 0,3 5 0-16,0-2-1 0,14 2 1 15,13-4-1 1,6-1 1-16,6-2-1 0,4-6 1 15,2-8-1-15,-3-8 0 16,-2-6 0-16,-8 0-2 16,-3-14 1-16,-6-11 1 15,-6-4 0-15,-8-8 0 16,-7-3 0-16,-2-2 1 16,-14-2-1-16,-16 2 0 15,-4 5 0-15,0 8-1 16,1 14-4-16,6 13-11 0,3 2-26 15,5 13-47 1</inkml:trace>
  <inkml:trace contextRef="#ctx0" brushRef="#br0" timeOffset="154305.7877">21642 12094 1734 0,'0'0'79'15,"0"0"-49"-15,0 0 1 16,0 0 0-16,0 0-8 16,0 0-10-16,0-6-6 15,0 6-4-15,0 0-3 16,-2 5 0-16,-1 16-1 15,1 8 1-15,2 7 0 16,0 6 1-16,0-1 0 0,0 2 0 16,0-4-1-1,0-3 0-15,0-2 0 0,0-5 0 16,2-5 0 0,0-6 0-16,-2-6 0 0,0-5 1 15,0-3-1-15,1-4-1 16,-1 0-1-16,0 0-3 15,2 0-6-15,-2 0-16 16,0 0-52-16</inkml:trace>
  <inkml:trace contextRef="#ctx0" brushRef="#br0" timeOffset="155397.4608">19133 13217 1767 0,'0'0'54'16,"0"0"-15"-16,0 0 0 16,0 0-12-16,0 0-11 15,0 0-12-15,-12-7-3 16,11 29-1-16,-1 9 0 15,-1 8 1-15,3 3 0 16,0 3 0-16,0-1-1 16,8-2 0-16,-1-8 1 0,-2-4-1 15,0-4 0-15,-2-7 0 16,-1-5 0-16,-2-3-1 16,3-6-6-16,0-2-11 15,4-3-20-15,4 0-21 16,4-3-41-16</inkml:trace>
  <inkml:trace contextRef="#ctx0" brushRef="#br0" timeOffset="155853.8713">19741 13239 1785 0,'0'0'81'0,"0"0"-55"16,0 0-20-16,0 0 11 15,0 0-3-15,0 0-7 16,-85 25-3-16,75-1-1 15,-2 5-1-15,5 3 0 16,7 2 0-16,0-1-1 16,0-4-1-16,19-4 1 0,5-4-1 15,11-4 0-15,4-7 1 16,2-3 0-16,-1-7-1 16,-4 0 0-16,-9-8 0 15,-3-11 0-15,-8-3-1 16,-4-4 1-16,-9-5 0 15,-3-2 0-15,-5-3 0 16,-20 2-1-16,-5 1 1 16,-4 8-3-16,2 7-1 15,10 10-5-15,6 8-16 16,10 0-30-16,6 2-82 0</inkml:trace>
  <inkml:trace contextRef="#ctx0" brushRef="#br0" timeOffset="156801.6543">20405 13249 1812 0,'0'0'46'16,"0"0"-10"-16,0 0-5 0,0 0-12 15,0 0-9 1,0 0-10-16,-22 0 0 0,17 26 0 16,2 10 0-16,0 2 1 15,3 2-1-15,0-3 0 16,0-1 0-16,0-4 0 16,0-4 1-16,2-6-1 15,2-5 0-15,-2-7-1 16,2-2-2-16,1-5-8 15,5-3-16-15,7 0-30 16,3-14-123-16</inkml:trace>
  <inkml:trace contextRef="#ctx0" brushRef="#br0" timeOffset="157104.8603">20861 13162 1890 0,'0'0'36'0,"0"0"-27"16,0 0 4-16,0 0-1 16,0 0-11-16,0 0 0 15,14 74 1-15,-5-33-1 16,1 1 1-16,-2-1-2 15,1-2 0-15,0-8 0 0,-5-2 0 16,-2-7 0-16,-1-3 0 16,1-5-4-16,1-2-10 15,1-4-11-15,2-8-69 16,3 0-248-16</inkml:trace>
  <inkml:trace contextRef="#ctx0" brushRef="#br0" timeOffset="157654.1792">21525 13168 1841 0,'0'0'28'0,"0"0"-12"16,0 0 12-16,-92 8-13 15,71 7-11-15,3 7-2 16,6 5 0-16,4 4-2 16,8 2 0-16,0 2 1 15,10-2-1-15,19-1 0 16,10-6 1-16,9-4-1 15,3-8 0-15,-1-7-1 16,-7-7-6-16,-4 0-5 16,-9-7 10-16,-10-16 1 0,-10-6 0 15,-9-6 1 1,-1-5 2-16,-11-2-1 0,-16 3 2 16,-6 3 0-16,0 10 1 15,2 9-4-15,0 14 0 16,4 3-36-16,3 5-215 15</inkml:trace>
  <inkml:trace contextRef="#ctx0" brushRef="#br0" timeOffset="158382.5306">18461 14272 1764 0,'0'0'20'0,"0"0"-8"0,0 0 5 16,0 0-1-16,104-4-6 16,22-4 5-16,53 0 0 15,48-1-8-15,34 0-6 16,21 0-1-16,18 0 0 16,7 2 1-16,5 0 1 15,-7 2-1-15,-12 1 0 16,-24 1 1-16,-34-2 0 15,-41 2-1-15,-46-2 1 16,-47-1 2-16,-49 1 5 16,-29 2-1-16,-20 0 15 0,-3 2-2 15,0 1-7 1,-15 0-11-16,-5 0-3 0,-2 0-3 16,1 3-6-16,2 6-17 15,2-3-73-15</inkml:trace>
  <inkml:trace contextRef="#ctx0" brushRef="#br0" timeOffset="159417.8229">21782 14684 1687 0,'0'0'130'16,"0"0"-100"-16,0 0 9 16,0 0-9-16,0 0-17 0,0 0-8 15,-8-5-5-15,5 25 0 16,0 7 2-16,0 7-1 15,3 3 1-15,0-1 1 16,0 3-2-16,0-6 0 16,0 0 0-16,0-4 0 15,0-3-1-15,5-7 0 16,-2-4 1-16,-2-8-1 16,1-1 0-16,-2-5 0 15,0-1 0-15,0 0 0 16,1 0 0-16,-1 0-2 15,2 0-15-15,-2-4-66 16</inkml:trace>
  <inkml:trace contextRef="#ctx0" brushRef="#br0" timeOffset="161869.2038">21049 14713 1784 0,'0'0'60'0,"0"0"-30"16,0 0-1-16,0 0-4 16,0 0-11-16,0 0-6 15,0 0-5-15,0 0-3 16,-1-2 0-16,-1 17-2 16,1 9 2-16,-1 6 1 15,-1 2-1-15,2 0 1 16,-2 1-1-16,-1-3 1 15,4-4-1-15,-2-6 0 16,2-1 0-16,-1-5 0 0,1-5 0 16,-2-1 0-16,2-6 0 15,0 1 0-15,0-3 0 16,0 1-13-16,0-1-31 16,0 0-65-16</inkml:trace>
  <inkml:trace contextRef="#ctx0" brushRef="#br0" timeOffset="162405.5679">20289 14708 1760 0,'0'0'69'0,"0"0"-33"15,0 0-1-15,0 0-6 16,0 0-11-16,0 0-10 15,0-4-5-15,0 4-2 16,0 18-1-16,0 10 0 16,0 9 1-16,0 2 0 15,0 2 0-15,0-3 0 16,0-1 0-16,0-6-1 16,0-4 0-16,0-5 0 0,0-4 0 15,0-4 0-15,0-2-7 16,3-2-17-16,1-6-62 15</inkml:trace>
  <inkml:trace contextRef="#ctx0" brushRef="#br0" timeOffset="163038.8383">19734 14750 970 0,'0'0'905'16,"0"0"-868"-16,0 0-23 15,0 0 2-15,0 0-2 16,0 0-5-16,0 0-5 15,-20 33-4-15,14 5 2 0,-2 5 0 16,2 1 0-16,3-2 1 16,1-8-1-16,2-3-1 15,0-5 0-15,0-8-1 16,0-4 0 0,0-4 0-16,0-5 1 0,0-3-2 15,0-2-1-15,0 0-12 16,0 0-11-16,0-2-38 15,2-11-528-15</inkml:trace>
  <inkml:trace contextRef="#ctx0" brushRef="#br0" timeOffset="164477.9424">19063 14814 1720 0,'0'0'69'15,"0"0"-35"-15,0 0-1 16,0 0 1-16,0 0-7 16,0 0-12-16,-2-14-2 0,-4 14-4 15,-4-3-5 1,-3 3-1-16,-7 0 1 0,-1 0-2 16,-1 14 1-16,2 2-2 15,2 3 0-15,5 5-1 16,1 2 0-16,5-1 0 15,5 1 1-15,2 0-1 16,0-1 0-16,18-1 0 16,8-1 0-16,7-6 1 15,3-3-1-15,2-6 0 16,-4-5-1-16,-1-3 1 16,-3 0 0-16,-5-8 0 15,-3-10 0-15,-5-6 0 16,-2-4 0-16,-8-4-1 15,-7-6 1-15,0-2 0 0,-6-1 1 16,-16 4-2 0,-3 9 1-16,-2 9 0 0,3 13-1 15,-3 6-8-15,0 9-23 16,-4 11-84-16</inkml:trace>
  <inkml:trace contextRef="#ctx0" brushRef="#br0" timeOffset="165818.3963">18092 14832 1673 0,'0'0'74'15,"0"0"-47"-15,0 0 7 16,0 0-10-16,0 0-6 16,0 0-5-16,0-2-1 15,0 1-3-15,0 1-1 16,0-2 2-16,0 2-1 16,0 0-2-16,0 0-4 15,0 0-1-15,0 0 0 16,0 0-1-16,0 0 1 15,0 0-2-15,0 0 1 16,0 0 2-16,0 0-3 0,0 0 0 16,0 0 0-16,0 0 0 15,0 14-1-15,0 3 1 16,-2 9 0-16,-2 2 0 16,-1 5 0-16,1 1 1 15,1 1-1-15,0 0 1 16,-2-2-1-16,4 0 0 15,1-4 1-15,0-3-1 16,0-3 0-16,0-3 0 16,0-4 1-16,0-4-1 15,0-5 0-15,0-1-1 16,0-5 1-16,0-1 0 0,0 0 1 16,0 0 0-1,0 0-1-15,0 0 1 0,0 0 1 16,0 0-1-16,0 0 0 15,0 0 0-15,1 0-1 16,4-1-13-16,4-6-64 16,1-2-820-16</inkml:trace>
  <inkml:trace contextRef="#ctx0" brushRef="#br0" timeOffset="167308.6992">18016 14548 1604 0,'0'0'73'0,"0"0"-12"15,-81-5-25-15,53 5-7 16,-3 2-22-16,-5 15 0 15,1 8-1-15,-5 6-1 16,-2 13 1-16,0 12-2 16,4 16-2-16,5 8 3 15,6 8-3-15,11-1 0 16,10-3-1-16,6-3 1 16,10-6 3-16,23-9 3 0,16-10 2 15,11-10-3-15,5-12-1 16,6-12 0-16,3-11-2 15,1-11 0-15,2 0-2 16,-2-22-1-16,-3-12 0 16,-7-6 0-16,-7-12 0 15,-11-7 0-15,-9-7 1 16,-14-6 2-16,-15-8 5 16,-9-6-2-16,-11-4-4 15,-27-2 0-15,-17 12-2 16,-12 17-1-16,-4 24 0 15,-9 23-1-15,4 16-4 0,3 8-37 16,6 17-49-16</inkml:trace>
  <inkml:trace contextRef="#ctx0" brushRef="#br0" timeOffset="167959.0183">17619 15807 1824 0,'0'0'66'0,"0"0"-57"16,0 0-9-16,0 0-2 15,0 0 2-15,0 0 3 16,86 84 1-16,-51-52-2 15,0-1-2-15,-3-2 0 16,-4-5 0-16,-4-4-8 16,-7-4-31-16,-3-8-33 15,-9-6-245-15</inkml:trace>
  <inkml:trace contextRef="#ctx0" brushRef="#br0" timeOffset="168161.7716">17922 15763 1803 0,'0'0'61'16,"0"0"-49"-16,0 0-12 16,-85 41 0-16,50-5 1 15,-1 7 0-15,-2 7-1 16,4 3 0-16,4-5-45 15,6-7-328-15</inkml:trace>
  <inkml:trace contextRef="#ctx0" brushRef="#br0" timeOffset="168961.3892">18924 15519 1637 0,'0'0'147'0,"0"0"-128"16,0 0-7-16,0 0 15 15,0 0-12-15,0 0-1 0,-16 0-8 16,36 0-5-1,16 0-1-15,21 0 3 0,23 0 1 16,22 0-1-16,21-3 1 16,22-1 0-16,24 1-3 15,12 1 0-15,14-1 3 16,2 1-1-16,-5-3-3 16,-6-1 1-16,-14-4-1 15,-9-1 0-15,-17 4 0 16,-18-2 0-16,-20 0 0 15,-25 2 2-15,-23 3-2 16,-23 2 0-16,-19 0-3 16,-17 2-13-16,-1 0-28 15,-17 0-20-15,-22 0-43 0</inkml:trace>
  <inkml:trace contextRef="#ctx0" brushRef="#br0" timeOffset="169330.1952">19310 15745 1765 0,'0'0'0'16,"0"0"0"-16,0 0 0 0,146-7 19 15,-29-4 8-15,32-1-13 16,30-2 0-16,22 4-9 16,11 0-2-16,4 0-3 15,-4 2 1-15,-13-1-2 16,-22 1 2-16,-32-1-1 16,-29 4 0-16,-31 1 0 15,-25 1 0 1,-23 1 9-16,-20 2 13 0,-10 0-12 15,-7 0-1-15,0 0 4 16,0 0-6-16,-6 0-7 16,-8 6 0-16,-8 2-17 15,-3-5-51-15</inkml:trace>
  <inkml:trace contextRef="#ctx0" brushRef="#br0" timeOffset="170851.8283">19026 17106 1519 0,'0'0'202'0,"0"0"-195"15,0 0 15-15,0 0 26 16,0 0-12-16,0 0-2 16,0 0 0-16,-4 0-11 15,4-10-6-15,-3-9-7 16,2-13-9-16,1-2-1 16,-3-9-1-16,3-1 1 15,0-2-6-15,11 0 0 16,6 0-1-16,1 8 3 0,0 11 3 15,-3 10 1-15,-2 3 0 16,-5 6 1-16,0 1 1 16,-3 2 4-16,0 3-2 15,-1 2-2-15,1 0 0 16,2 0-2-16,5 5 0 16,2 12 0-16,2 5 0 15,-3 6 1-15,1 4-1 16,-4 1 1-16,-1 0-1 15,-1 0 1-15,2 1-1 16,-4 2 0-16,0-7-1 16,-3 3-6-16,0-3-5 0,-3-7-19 15,0-5-16 1,0-6-46-16,0-8-1109 0</inkml:trace>
  <inkml:trace contextRef="#ctx0" brushRef="#br0" timeOffset="171351.1583">19024 16934 1768 0,'0'0'34'16,"0"0"-28"-16,0 0-5 16,0 0-1-16,91-32 0 0,-52 30 0 15,5 2-4-15,1 0-9 16,0 0-1-1,-5 0 6-15,-4 0 6 0,-9 5 1 16,-8 1 1 0,-7 2 4-16,-2 2 20 0,-4 2-3 15,-1 5-8-15,0 3-2 16,-1 1-3-16,-1 0-2 16,0-2-4-16,3-5-2 15,-3-2 1-15,0-5-1 16,0-2 0-16,-2-3 0 15,-1-2 0-15,2 0 0 16,5-12 0-16,4-10 0 16,1-5-7-16,5-4 4 15,0 7 1-15,0 2 2 0,-4 8 0 16,-4 7 10-16,-3 6 16 16,-5 1-12-16,4 0-8 15,1 0-5-15,4 10 5 16,0 2 1-16,0 5-4 15,0-2-2-15,0 2-1 16,4-1 1-16,4 2 0 16,4 1-1-16,8-5 0 15,6-2-17-15,4-9-45 16,3-3-215-16</inkml:trace>
  <inkml:trace contextRef="#ctx0" brushRef="#br0" timeOffset="171751.9062">20091 16837 1698 0,'0'0'97'0,"0"0"-75"16,0 0 2-16,0 0-4 15,-87-9-9-15,76 9-7 16,5 0-3-16,2 4 0 15,0 2-1-15,3 3-1 16,1 1 1-16,0 2-1 16,0 2 1-16,0 0 0 0,8 0 0 15,4-1 0-15,3 0 1 16,0-2 3-16,6 2 3 16,1-1 1-16,-2 2 2 15,2 0-5-15,-6 1-4 16,2 2 2-16,-5-2-1 15,-2-1-2-15,-5-2 0 16,-1 0 0-16,-4-4 0 16,-1 1-3-16,0 0-6 15,-11-3 6-15,-12-1-2 16,-7-2-10-16,-3-1-9 16,5-1-3-16,9-1-34 15,8 0-234-15</inkml:trace>
  <inkml:trace contextRef="#ctx0" brushRef="#br0" timeOffset="172106.7284">20554 16990 1841 0,'0'0'74'0,"0"0"-58"16,0 0 0-16,0 0-1 15,0 0-4-15,0 0-8 16,56-32-2-16,-7 28-1 15,1 1 0-15,0 3-1 16,-3 0 1-16,-6-1-4 16,-4 1-5-16,-9-2-4 15,-5 0-12-15,-9-3-12 16,-5-3-19-16,-5-1-59 0</inkml:trace>
  <inkml:trace contextRef="#ctx0" brushRef="#br0" timeOffset="172426.0093">20748 16768 1785 0,'0'0'83'16,"0"0"-47"-16,0 0-4 15,0 0-12-15,0 0-7 16,0 0-4-16,-17-8-6 15,27 8-3-15,9 6 0 16,12 10 0-16,7 3 3 16,-1 2-3-16,-1 1 1 0,3 3-1 15,-2 0 0-15,-6 0 0 16,-8 2 0-16,-6 0-1 16,-9 1-2-16,-6 2 2 15,-2-2-3-15,-8 0-2 16,-19-3-2-16,-7 0-4 15,-7 0-10-15,-2-7-22 16,11-3-47-16</inkml:trace>
  <inkml:trace contextRef="#ctx0" brushRef="#br0" timeOffset="173801.0872">21731 16748 1813 0,'0'0'32'16,"0"0"-4"-16,0 0 1 16,0 0-7-16,0 0-13 15,-79 24-4-15,66-5-1 16,4 3-1-16,4 1 0 16,5-1 3-16,0 1-3 0,5-1 1 15,17 2-2-15,8-1 0 16,6-3-2-16,9-3 1 15,2-6 0-15,-2-7-1 16,-2-4 0-16,-9 0-1 16,-5-12 0-16,-7-5 1 15,-7-5 0-15,-9-2 0 16,-6-5-1-16,0 0-1 16,-19-2 0-16,-11 4-1 15,-3 2-1-15,-4 10-5 16,7 7-7-16,7 8-13 15,6 0-12-15,11 6-15 16,6 6-122-16</inkml:trace>
  <inkml:trace contextRef="#ctx0" brushRef="#br0" timeOffset="174134.1213">22452 16729 1900 0,'0'0'37'15,"0"0"-23"-15,0 0 0 16,0 0 2-16,0 0-11 15,0 0-5 1,0 0-1-16,0 36 0 0,0-7 1 16,0 0 0-16,0 0 0 15,0-2 0-15,0 2-2 16,0-3-6-16,0-2-5 16,0-5-11-16,0-6-27 15,0-9-50-15</inkml:trace>
  <inkml:trace contextRef="#ctx0" brushRef="#br0" timeOffset="174417.7046">22745 16745 1860 0,'0'0'63'0,"0"0"-42"16,0 0-4-16,0 0 4 16,0 0-13-16,0 0-8 15,-4-1 0-15,4 17-3 16,0 6 3-16,0 4 1 16,0 1-1-16,0-1 0 15,0 2 0-15,1-2-10 0,1-2-10 16,2-2-5-16,-1-10-43 15,2-5-93-15</inkml:trace>
  <inkml:trace contextRef="#ctx0" brushRef="#br0" timeOffset="174717.2789">23060 16713 1887 0,'0'0'46'0,"0"0"-26"16,0 0 2-16,0 0-10 16,0 0-7-16,0 0-5 15,0 11-3-15,2 12 2 16,2 7 1-16,3 1 0 15,-1-1-1-15,-1 1 1 16,-2-3-6-16,-1-5-7 16,-1-2-2-16,2-8-13 15,0-6-41-15,-1-7-90 16</inkml:trace>
  <inkml:trace contextRef="#ctx0" brushRef="#br0" timeOffset="175018.0209">23498 16644 1890 0,'0'0'44'16,"0"0"-24"-16,0 0-4 16,0 0-3-16,0 0-13 15,0 0-1-15,13 60 1 0,-9-20 1 16,-1 2 0-16,0-3-1 16,2 2-4-16,2-5-12 15,0-4-21-15,4-3-151 16</inkml:trace>
  <inkml:trace contextRef="#ctx0" brushRef="#br0" timeOffset="176809.9901">21627 16280 1718 0,'0'0'51'0,"0"0"-5"16,0 0-14-16,0 0-8 15,0 0-5-15,0 0-1 16,0 0-8-16,-27-14-8 16,12 14 0-16,-5 0-1 15,-3 0 1-15,-5 8 0 16,-2 4-1-16,-5 2 1 15,-1 5-2-15,0 3 1 16,1 6 0-16,-1 5 1 16,6 4-2-16,5 6-1 15,4 7 1-15,2 6 1 16,5 5-1-16,2 6 0 0,8-2 0 16,4 1 1-16,0-1-2 15,18 0 1-15,16-6 0 16,16-4 0-16,19-6 0 15,15-10-2-15,8-11-26 16,2-11-41-16,-1-14-1099 16</inkml:trace>
  <inkml:trace contextRef="#ctx0" brushRef="#br0" timeOffset="177551.5386">23488 16134 1754 0,'0'0'53'0,"0"0"-16"16,0 0-12-16,0 0-5 15,0 0-14-15,0 0-4 16,60 21 4-16,-26 14 3 15,6 10 0-15,1 13-2 16,-2 10-3-16,-1 7-2 16,-4 7-1-16,-4 1-1 15,-11 1 1-15,-6-6-1 16,-12-5 0-16,-1-7-1 0,-8-7 0 16,-12-11-1-16,-2-5 1 15,-5-14-1-15,2-7-2 16,2-10-1-16,1-9-12 15,2-3-4-15,8 0-20 16,5 0-51-16</inkml:trace>
  <inkml:trace contextRef="#ctx0" brushRef="#br0" timeOffset="178010.1531">23961 17186 1828 0,'0'0'53'0,"0"0"-24"16,0 0-2-16,0 0-12 15,0 0-7-15,0 0-3 16,0 0-4-16,8 0 0 16,11 2-1-16,0 5 0 0,-2 2 0 15,-2 2 0-15,-7 1 0 16,-8 5-2-16,0 4-2 15,-5 1 3-15,-18 7-1 16,-8-1 2-16,-1 2-1 16,4-7 1-16,9-3 0 15,8-4 0-15,10-7 0 16,1-2 0-16,13-2 0 16,28-4 1-16,21-1-1 15,14 0-19-15,14-11-72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1:19:5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7577 1865 0,'0'0'21'0,"0"0"-12"16,0 0 0-16,0 0-2 16,0 0-2-16,0 0 5 15,0 0 1-15,82 80-6 16,-48-54-3-16,1 1-1 15,-4 0-1-15,0 1 0 16,-1-1 0-16,-6-2-6 16,-3-2-12-16,-6-6-12 15,-9-4-16-15,-3-9-50 16,-3-4-583-16</inkml:trace>
  <inkml:trace contextRef="#ctx0" brushRef="#br0" timeOffset="254.3883">602 7489 1820 0,'0'0'35'16,"0"0"-22"-16,0 0-2 15,0 0 3-15,-47 90 4 16,37-51-11-16,4 4-4 0,-3 3-2 16,0 2-1-1,-6 0 0-15,1-4-16 0,-2-8-49 16,4-8-142-16</inkml:trace>
  <inkml:trace contextRef="#ctx0" brushRef="#br0" timeOffset="428.6486">271 7920 1859 0,'0'0'47'0,"0"0"-25"16,0 0-7-16,0 0-13 15,99-90-2-15,-15 46-6 0,17 0-59 16,8 5-1031-16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10T10:49:09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 8207 1408 0,'0'0'494'15,"0"0"-461"-15,0 0-17 16,0 0 0-16,0 0 0 15,0 0-9-15,0 0-6 16,-12 1 1-16,18 14-2 0,10 5 6 16,4 3 0-16,1 2-2 15,2 4-2-15,-1-2 0 16,4 1-1-16,0 0-1 16,-1-1 1-16,5 0-2 15,-6-3 2-15,4-4-2 16,-10-1-3-16,1-5-5 15,-5-3 0-15,-4-5-2 16,-4-3-2-16,2-1-3 16,-7-2-21-16,1 0-24 0,-2 0-82 15</inkml:trace>
  <inkml:trace contextRef="#ctx0" brushRef="#br0" timeOffset="330.7718">1784 8102 1806 0,'0'0'42'16,"0"0"-38"-16,0 0 0 16,0 0 29-16,-43 95-13 15,19-47-8-15,-4 3-4 16,-5 0-1-16,-3-3-4 16,2 2-1-16,-2-3-1 15,-1-5-1-15,4-6-5 16,2-8-25-16,2-11-35 15,4-10-104-15</inkml:trace>
  <inkml:trace contextRef="#ctx0" brushRef="#br0" timeOffset="480.5949">1286 8540 1890 0,'0'0'27'0,"0"0"-9"16,0 0 3-16,136-34-9 15,-53 22-8-15,13-1-4 16,5 0-9-16,2 4-56 16</inkml:trace>
  <inkml:trace contextRef="#ctx0" brushRef="#br0" timeOffset="1290.0628">3025 8160 1811 0,'0'0'65'0,"0"0"-27"0,0 0-6 16,0 0-14-16,0 0-7 16,0 0-6-16,-4-9-1 15,4 28-3-15,1 8 2 16,8 8 4-16,0 2-2 15,-3 5-2-15,0-1-1 16,-3 2-2-16,0-5 0 16,1-1 0-16,-2-7 0 15,2-4-5-15,-2-7-6 16,-1-7-4-16,1-8-8 16,-2-4-33-16,0-1-37 15</inkml:trace>
  <inkml:trace contextRef="#ctx0" brushRef="#br0" timeOffset="1791.8126">2952 8157 1373 0,'0'0'454'0,"0"0"-417"15,0 0-12-15,0 0 3 16,40-84-5-16,-11 72-14 15,2 8-5-15,5 4-2 16,1 0-1-16,0 11-1 16,-4 16 0-16,-5 2 0 0,-8 5 0 15,-5 2 0 1,-12 1-1-16,-3-3-3 0,-2 0 1 16,-17-4-2-16,-3-3 0 15,-1-2-3-15,4-8 4 16,4 0 3-16,3-4 1 15,6-5 0-15,3-5-1 16,3-1 1-16,0-1-1 16,0 1 1-16,6-1 0 15,9 3 3-15,-3 0 0 16,4 2-1-16,2 3-1 16,-2 0 0-16,3 1-1 15,0 2 0-15,-4 0 0 16,2 3 0-16,-7-1 0 15,-2 2 0-15,-8-1-4 0,0 2-2 16,-18-2 1-16,-10-3-6 16,-6-3-11-16,-8-4 9 15,-7-5 6-15,0 0-7 16,-2-2-1-16,5-2 6 16,10 3-11-16,12 1-76 15</inkml:trace>
  <inkml:trace contextRef="#ctx0" brushRef="#br0" timeOffset="2211.303">3521 8414 1884 0,'0'0'28'0,"0"0"-9"15,0 0 3-15,0 0-10 16,0 0-3-16,0 0-6 16,-80 54-2-16,80-32 0 15,0 2 0-15,17-1-1 16,8-3 0-16,8-6 0 0,0-4 0 15,3-7-2-15,-4-3-6 16,-8 0-1-16,-4-19 2 16,-10-1 1-1,-10-5 5-15,0-1 1 0,-10-1 1 16,-17 1 0-16,0 2 2 16,-1 5-1-16,4 10-2 15,7 3 1-15,5 6-1 16,5 0-8-16,4 2-29 15,3 8-36-15,0 3-126 16</inkml:trace>
  <inkml:trace contextRef="#ctx0" brushRef="#br0" timeOffset="2534.3476">3962 8201 1891 0,'0'0'50'16,"0"0"-38"-16,0 0 1 0,0 0 0 15,0 0-7-15,0 0-6 16,-9 34 1-1,9-2-1-15,3 2 1 0,4 4-1 16,1 1 0-16,4 0 0 16,-5 0 0-16,1-3 0 15,-2-4-12-15,-1-5-9 16,-3-7-29-16,-2-7-43 16,3-9-1057-16</inkml:trace>
  <inkml:trace contextRef="#ctx0" brushRef="#br0" timeOffset="3059.1245">3853 8439 1848 0,'0'0'33'0,"0"0"-12"0,0 0 2 16,0 0-10 0,0 0-9-16,0 0-4 0,37-61 0 15,7 58-4-15,5 0-20 16,-1-3-17-16,-4-2-12 15,-3-1-33-15,-4-5-56 16,-7-1 20-16,-8 1 122 16,-4-1 118-16,-12 0 8 15,-6 2-26-15,0-1-39 16,0 1-10-16,0 3-25 16,-6 5-6-16,2 0-5 15,1 5-1-15,3 0-7 16,0 0-6-16,0 7-1 0,0 13-1 15,0 11 1 1,0 2 0-16,0 2 0 0,0 1 0 16,0 1 0-16,0-3-9 15,7-4-4-15,0-8-1 16,0-7-3-16,3-10 3 16,3-5 1-16,-1 0 10 15,0-15 3-15,-3-9 0 16,5-1 2-16,-1-4 12 15,-1 6-4-15,-3 0-1 16,6 7-2-16,-4 6-4 16,0 5-2-16,3 5-1 0,-1 0 0 15,0 4 0-15,-2 16-1 16,1 2 1-16,-6 3 0 16,0 1-4-16,-2-4-8 15,5-5-31-15,3-7-101 16</inkml:trace>
  <inkml:trace contextRef="#ctx0" brushRef="#br0" timeOffset="3711.4846">5907 8247 1920 0,'0'0'25'0,"0"0"-23"15,0 0 0-15,0 0 5 16,0 0 10-16,0 0-11 16,-2 91-3-16,7-65-3 15,4-1 1-15,3-3 0 16,0-3-1-16,1-5-2 16,-1-7-8-16,3-5-6 15,-2-2-5-15,5-12-15 16,-1-12 26-16,2-3 10 0,1 1 0 15,-3 3 9 1,-4 3 18-16,0 5-5 63,-3 2-12-63,2 3 1 0,-3 4-4 0,6 5-3 0,1 1-2 0,4 0 0 0,-2 7-1 0,1 10 1 0,-5 3-2 15,-1 2 0-15,-7 2 0 16,3 2 0-16,-6-3-10 15,-3-2-13-15,3-6-66 16</inkml:trace>
  <inkml:trace contextRef="#ctx0" brushRef="#br0" timeOffset="4027.2261">6492 8311 1920 0,'0'0'23'16,"0"0"-15"-16,0 0 2 0,0 0-1 16,0 0-7-16,0 0-2 15,0 42 0-15,16-17 1 16,1-1-1-16,3-4 0 16,4-3-4-16,-2-7-10 15,1-8-4-15,-2-2-12 16,-2 0 15-16,-4-18 13 15,-3-3 2-15,-6-2 1 0,0-2 6 16,-6 0 17-16,0 1-5 16,0 5-14-16,0 2-3 15,0 4-2-15,0 7-2 16,0 6-40-16,0 0-112 16</inkml:trace>
  <inkml:trace contextRef="#ctx0" brushRef="#br0" timeOffset="4499.6485">6988 8395 1878 0,'0'0'26'16,"0"0"-17"-16,0 0 13 15,0 0-7-15,0 0-5 16,0 0-6-16,-16-44-3 16,28 34-1-16,0 1 0 15,-1 5-1-15,3 3 1 16,-3 1-1-16,-1 0 0 16,2 5 1-16,0 5 0 15,0 0 0-15,1 3 0 0,-1-3 0 16,2 0 0-1,-3-3 0-15,6-4-1 0,-5-3-7 16,4 0-4-16,-2 0-6 16,0-9-1-16,0-6-2 15,0-4 5-15,-4 3 16 16,2 2 10-16,-4 5 21 16,-3 2-3-16,0 1-13 15,2 2-4-15,2 2-4 16,3 2-4-16,3 0-3 15,-2 2 0-15,-1 9 0 16,-1 3 1-16,-5 3-1 16,-2 0-5-16,-3-3-20 0,1-2-97 15</inkml:trace>
  <inkml:trace contextRef="#ctx0" brushRef="#br0" timeOffset="4979.6656">7734 8110 1920 0,'0'0'30'0,"0"0"-21"16,0 0 4-16,0 0-4 15,0 0-5-15,0 0-1 16,2 69 5-16,8-37-7 0,-1 0 1 15,0-5-2-15,-3-4 0 16,1-5-3-16,1-7-8 16,-2-4-5-16,3-4 2 15,2-3 3-15,2-4 7 16,0-13 3-16,-1 0 1 16,3-1 2-16,-5 2 7 15,-3 5 1-15,1 2 2 16,1 5-4-16,2 1-4 15,1 3-2-15,2 0-1 16,0 5-1-16,-4 9 1 0,-4 4-1 16,-4 2-1-1,-2 1 1-15,-2 3-1 0,-17-1-1 16,-6 2-4 0,-1-1 1-16,1-4 2 0,-2-3 0 15,3-5-1-15,5-7 2 16,8-4 0-16,7-1-2 15,4 0 0-15,0-15-22 16,12-5-37-16,12-4-183 16</inkml:trace>
  <inkml:trace contextRef="#ctx0" brushRef="#br0" timeOffset="5375.4096">8228 8269 1912 0,'0'0'34'0,"0"0"-28"0,0 0 5 16,0 0-1-16,0 0-7 16,0 0-2-16,40 0-1 15,-10 0 0-15,-2 0 0 16,-1 0-5-16,-7 0-4 15,-3-6 2-15,-9-4 3 16,-8 0 4-16,0-4 0 16,-18-2 0-16,-12 2 3 0,-8 0 3 15,3 3 4-15,2 5-2 16,6 6 5-16,8 0-6 16,3 2-4-16,6 16-3 15,2 9 1-15,5 4 0 16,3 6-1-16,0 1 0 15,7-1 1-15,10 0-1 16,3-5-7-16,8-8-12 16,7-8-7-16,4-8-36 15,4-8-110-15</inkml:trace>
  <inkml:trace contextRef="#ctx0" brushRef="#br0" timeOffset="5669.2549">8604 8280 1874 0,'0'0'51'16,"0"0"-26"-16,0 0-3 16,0 0 0-16,0 0-10 15,0 0-10-15,0 0 2 16,58 38-2-16,-46-5-1 16,-1 5-1-16,-3 3 0 15,3 1 0-15,-1-7 0 16,-3-8-4-16,-2-11 2 15,-2-13-7-15,2-3 4 16,2-13 4-16,3-16 1 16,1-9 0-16,2-4 0 15,-3 3 0-15,4 2 0 16,-1 10 0-16,-2 10 0 16,0 7-17-16,2 8-20 0,-1 2-151 15</inkml:trace>
  <inkml:trace contextRef="#ctx0" brushRef="#br0" timeOffset="6102.6478">9316 8224 1819 0,'0'0'57'0,"0"0"-33"16,0 0-4-16,-83-14 1 16,58 14-10-16,2 4-7 15,7 8-2-15,0 0-2 16,2 2 1-16,4-1-1 16,4 1 0-16,4 1 0 15,2-2-1-15,0 1-2 16,5 0 2-16,8 0-1 15,1-2 2-15,2 0 0 16,0 1-1-16,2-1 2 16,0 1-1-16,-3 1 1 0,0 0 2 15,-10 0-1-15,-1 1 0 16,-4-2-2-16,-4 0 2 16,-11-1 0-16,-6-1 0 15,-1 0-2-15,0-5 1 16,0-2-1-16,0-2 0 15,2-2-2-15,1 0-9 16,8-4-46-16,8-12-500 16</inkml:trace>
  <inkml:trace contextRef="#ctx0" brushRef="#br0" timeOffset="6977.49">11235 8032 1805 0,'0'0'76'16,"0"0"-53"-16,0 0 12 15,0 0-20-15,0 0-8 0,0 0-4 16,0 0-2-16,-59-26-1 15,30 26 0-15,-6 0 0 16,1 0 0-16,7 12-1 16,3 1 0-16,10 2-2 15,4 0 1-15,8-2-1 16,2 1 2-16,0 0 0 16,7 2 1-16,11-1 0 15,3 0 0-15,3 0 0 16,-1-1 0-16,1 2 1 15,-2-1-1-15,-2 1 1 0,0 0 0 16,-8 1-1-16,-6 0 0 16,-5 0 0-16,-1 2 0 15,0-1 0-15,-18 1 0 16,-10-2-1-16,-11-5-1 16,-4-3 0-16,-1-6-1 15,3-3 1-15,13 0 1 16,9 0 1-16,13 0 0 15,6 0-2-15,6-2-26 16,23-9-38-16,6-3-57 16</inkml:trace>
  <inkml:trace contextRef="#ctx0" brushRef="#br0" timeOffset="7449.6682">11529 7949 1898 0,'0'0'39'15,"0"0"-20"-15,0 0 2 16,0 0-5-16,0 0-11 16,0 0-4-16,-8 37 0 15,7 2 3-15,1 0-3 16,0 1 0-16,0 2-1 15,0-2 0-15,0-2 0 0,0-5-7 16,1-4-12-16,1-7 0 16,0-8-3-16,5-9-15 15,3-5 3-15,1-4 26 16,1-18 8-16,5-5 5 16,3-7 11-16,-2 0 11 15,3 1 6-15,-1 4-18 16,-2 6-3-16,-1 4-3 15,-4 7-3-15,-1 9 3 16,-2 1-2-16,3 2-5 16,-2 0-2-16,0 13 1 15,-1 7-1-15,-2 5 0 16,-7 3 0-16,-1 2 1 0,0 1-1 16,0-1-7-1,-3-3-9-15,3-5-4 0,0-6-19 16,5-8-53-16,20-8-589 15</inkml:trace>
  <inkml:trace contextRef="#ctx0" brushRef="#br0" timeOffset="7765.2392">12067 8148 1840 0,'0'0'43'15,"0"0"-4"-15,0 0-11 16,0 0-7-16,0 0-4 0,0 0-9 15,0-20-8 1,0 32 0-16,-1 9 0 0,-1 3 0 16,2-2 0-16,0-1 0 15,6-3-1-15,12-2-4 16,3-8-5-16,6-4 3 16,0-4 0-16,-2 0 4 15,-3-14 1-15,-7-6 1 16,-9-1 1-16,-6-1 0 15,0-2 0-15,-13 2 0 16,-9 2 0-16,-1 1 0 16,5 7-1-16,2 7 1 15,2 5-23-15,1 0-59 16,4 15-171-16</inkml:trace>
  <inkml:trace contextRef="#ctx0" brushRef="#br0" timeOffset="8101.52">12521 8151 1900 0,'0'0'32'15,"0"0"-18"-15,0 0 3 16,0 0-5-16,0 0-11 15,0 0 0-15,-11 31 0 0,28-10-1 16,8-5 1-16,6-3-1 16,5-5-1-16,2-5-7 15,-2-3-1-15,-4 0 0 16,-8-12 3-16,-5-6 6 16,-10-2-1-16,-3-2 1 15,-6 2 0-15,0-2 2 16,0 4-1-16,-4 2-1 15,-2 5 0-15,1 2-5 16,4 4-38-16,1 2-54 16</inkml:trace>
  <inkml:trace contextRef="#ctx0" brushRef="#br0" timeOffset="8342.428">13029 7925 1892 0,'0'0'49'0,"0"0"-36"16,0 0 1-16,0 0 4 15,0 0-8-15,0 0-5 16,12 67 3-16,-6-23-3 16,-3 1-4-16,-2 0 0 15,-1-3-1-15,0-4 0 16,0-8-7-16,0-4-14 0,2-8-7 15,4-8-37-15,6-7-113 16</inkml:trace>
  <inkml:trace contextRef="#ctx0" brushRef="#br0" timeOffset="8829.6717">13547 8118 1847 0,'0'0'77'0,"0"0"-57"16,0 0-1-16,-94-37 2 16,68 37-8-16,2 0-7 0,5 9-4 15,3 11-1-15,4 3-1 16,5 4 0-16,7 0 0 15,0-3 0-15,3-3-3 16,16-7-7-16,8-6-2 16,5-8 1-16,4 0-1 15,3-14 1-15,0-13 3 16,-5-15 5-16,-3-9 3 16,-4-8-1-16,-7-4 1 15,-9 5 1-15,-9 12 4 16,-2 10 2-16,-2 11 3 15,-12 11 4-15,3 5-4 0,3 6 1 32,0 3-5-32,-3 7-5 0,0 18-1 0,0 10 0 15,5 10 0-15,6 8 0 16,0 6 0-16,8-3 0 16,8-5 0-16,1-7 0 15,2-10-2-15,-3-5-8 16,-1-7-1-16,0-6-11 15,-5-8-54-15</inkml:trace>
  <inkml:trace contextRef="#ctx0" brushRef="#br0" timeOffset="9849.7425">15277 7810 1832 0,'0'0'118'15,"0"0"-106"-15,0 0-8 0,0 0 4 16,0 0 0 0,0 0-6-16,3 33 3 0,-3-6 3 15,0 0-7-15,0 4 0 16,0-1 0-16,0-2-1 15,0-3 0-15,0-4-5 16,0-7-2-16,0-4 1 16,0-8 3-16,0-2-1 15,8-1 4-15,2-13 0 16,5-4 0-16,-2-1 0 16,1 7 2-16,-2 1 4 15,-4 5-1-15,4 3-2 16,1 3-3-16,3 0 0 15,0 17 0-15,4 7 0 0,-1 1-1 16,-6 3 1-16,1 4 0 16,-8-4-1-16,-6 0-2 15,0-2-4-15,-3 0 0 16,-17-2-1-16,0-7 6 16,-3-6 2-16,1-11-2 15,1 0-4-15,4-15 0 16,3-6 5-16,8-2 0 15,6 4 1-15,0 2 0 16,16 1 0-16,10 3 1 16,6 1-2-16,8 6 1 15,4-1 0-15,9 0 0 16,6 1 0-16,-1-2 0 16,-2-1 0-16,-5-4-1 15,-5-1-5-15,-10-4-7 0,-9-3-1 16,-13 2 8-16,-10 2 6 15,-4 2 0-15,0 1 4 16,-16 3 5-16,-8 0 2 16,-3 8 1-16,-1 3-2 15,2 0-6-15,4 8-2 16,2 16-1-16,5 11 0 16,5 5 0-16,10 9 2 15,0-6 1-15,27-2 0 16,12-3-2-16,13-8-2 15,17-3 1-15,14-7-1 16,2-11-17-16,-6-9-148 0</inkml:trace>
  <inkml:trace contextRef="#ctx0" brushRef="#br0" timeOffset="10666.7738">17762 7732 1852 0,'0'0'105'0,"0"0"-97"16,0 0 3-16,0 0 6 15,0 0-5-15,0 0-11 16,0 0-1-16,-19 54 0 15,10-23 1-15,1 2 1 16,1-4-2-16,7 0 0 16,0-1-1-16,0-7 0 15,18-6-7-15,-3-8 0 16,1-7-1-16,-1 0 6 16,2-7 1-16,0-9 1 15,0-3 0-15,-2 2 1 0,-2 3 0 16,-2 3 2-16,0 2 0 15,-3 4 3-15,0 1-1 16,2 4-1-16,2 0-3 16,0 0-1-16,2 9 0 15,2 11 1-15,-2 7 0 16,-2 4-1-16,-4 4 0 16,-3 1-4-16,-5-3 0 15,0 1-1-15,-3-5-2 16,-11-4 3-16,-5-7 2 15,-1-7 2-15,-8-11 0 0,-5 0-2 16,-9-14 1 0,0-13 1-16,2-5 1 15,10 1-1-15,12 3 1 0,14 4 0 16,4 6 0-16,12 3-39 16,15 5-50-16,-1 2-306 15</inkml:trace>
  <inkml:trace contextRef="#ctx0" brushRef="#br0" timeOffset="10908.8149">18241 7947 1837 0,'0'0'102'15,"0"0"-98"-15,0 0-4 16,0 0 2-16,0 0 8 16,0 0-7-16,-24 79-1 15,24-52-2-15,0-2 0 16,5-6-4-16,11-9-43 16,2-5-112-16</inkml:trace>
  <inkml:trace contextRef="#ctx0" brushRef="#br0" timeOffset="11073.3501">18324 7782 1850 0,'0'0'78'16,"0"0"-75"-16,0 0-3 15,0 0-2-15,0 0-33 16,0 0-67-16,6 25-839 15</inkml:trace>
  <inkml:trace contextRef="#ctx0" brushRef="#br0" timeOffset="11493.432">18535 7899 1890 0,'0'0'41'15,"0"0"-26"-15,0 0 0 16,0 0-4-16,0 0-6 16,0 0 1-16,-42 57-3 15,42-30-2-15,0 2 0 16,0-2-1-16,13-5-1 16,4-5-7-16,1-8-8 15,2-6-2-15,0-3-12 16,-1-8 3-16,-1-13 2 15,-4-4 24-15,0-3 1 16,-1-1 7-16,1 6 16 16,-4 4 6-16,0 5-4 15,1 6-12-15,-3 1-2 16,1 6-5-16,4 1-2 0,3 0-3 16,3 13-1-16,0 10 1 15,-1 6-1-15,-6 5 0 16,-3 0 0-16,-3 4-1 15,2-6 1-15,-1-4-2 16,5-5-13-16,0-7-7 16,7-8-45-16,5-8-171 15</inkml:trace>
  <inkml:trace contextRef="#ctx0" brushRef="#br0" timeOffset="11943.5567">19269 7964 1843 0,'0'0'63'16,"0"0"-39"-16,0 0-4 16,0 0-5-16,0 0-5 15,-91-61-2-15,68 61-5 16,1 0-1-16,-1 0 0 15,3 16-2-15,5 4-1 16,1 5 1-16,5 2-1 0,5 2 1 16,1-3-1-16,3-4-7 15,0-2-1-15,9-6-6 16,12-6-3-16,5-7-17 16,3-1-4-16,-5-4 6 15,-5-13 21-15,-1-6 12 16,-4-1 6-16,3 1 20 15,-4-2 9-15,2 7-9 16,-4 6-5-16,-3 7-8 16,-2 5-6-16,4 0-6 15,2 9-1-15,3 11 0 16,-2 9 1-16,-1-1-1 16,-3 0 0-16,0-1 0 15,-3-6-2-15,0-4-30 0,6-5-53 16,3-7-1122-16</inkml:trace>
  <inkml:trace contextRef="#ctx0" brushRef="#br0" timeOffset="12250.2931">19495 7925 1732 0,'0'0'177'15,"0"0"-146"-15,0 0-18 0,0 0 0 16,0 0-2 0,0 0-4-16,47 17-4 0,-32-3-2 15,-2 0-1-15,-4 2 0 16,-1-7 0-16,-3-1-2 16,-2-8-4-16,-1 0 0 15,7 0 3-15,1-20 2 16,7-3-2-16,2-5 2 15,2 3 1-15,-3 7 0 16,1 7-1-16,-5 5-7 16,-3 4-21-16,-5 2-46 15,-6 0-259-15</inkml:trace>
  <inkml:trace contextRef="#ctx0" brushRef="#br0" timeOffset="12843.2439">19926 7887 1860 0,'0'0'43'0,"0"0"-39"16,0 0-3-16,0 0 10 0,0 0 9 16,0 0-11-16,26 87-5 15,-4-61-3-15,5-3-1 16,0-1 1-16,6-6-1 16,-2-9 0-16,-1-2-4 15,-5-5 0-15,-6 0 2 16,-8-8 2-16,-6-6 1 15,-4-1 7-15,-1 1 5 16,0 5 4-16,0 2-2 16,0 7-2-16,0 0 1 15,0 0-6-15,0 9-8 16,0 22 0-16,-8 13 0 16,-1 10 1-16,-2 9 1 15,2 13-2-15,6 10 0 0,3 9 0 16,0 1 0-16,3-10 0 15,0-19-3-15,-3-19 0 16,0-18-3-16,-14-16 0 16,-8-14-1-16,-2-11 3 15,-4-26-2-15,5-13-1 16,5-8 1-16,12-9 6 16,6-4 2-16,5 1 4 15,17 7-1-15,6 14 1 16,4 16-2-16,5 13-4 15,7 13-8-15,3 7-17 16,4 3-33-16</inkml:trace>
  <inkml:trace contextRef="#ctx0" brushRef="#br0" timeOffset="14054.1984">1511 9894 1891 0,'0'0'42'15,"0"0"-31"-15,0 0-3 16,0 0 3-16,0 0-7 15,0 0-2-15,0 0 5 16,91 78 1-16,-52-46-6 16,-3 2-1-16,-2 0-1 15,-1 0 0-15,-5-5 0 0,-4-2-7 16,-7-7-11 0,-6-6-4-16,-7-8-36 0,-4-6-39 15,0-1-1280-15</inkml:trace>
  <inkml:trace contextRef="#ctx0" brushRef="#br0" timeOffset="14269.8997">1814 9898 1844 0,'0'0'30'0,"0"0"-10"16,0 0 6-16,0 0-10 15,0 0-13-15,0 0-1 16,-75 88-2-16,61-50 1 0,0 2-1 16,2-3 0-16,0-3 0 15,2-3-5-15,1-7-50 16,3-7-69-16</inkml:trace>
  <inkml:trace contextRef="#ctx0" brushRef="#br0" timeOffset="14439.6896">1468 10144 1866 0,'0'0'45'16,"0"0"-22"-16,0 0-14 16,0 0-6-16,113-70-3 15,-17 53 0-15,23 0-24 0,17-2-190 16</inkml:trace>
  <inkml:trace contextRef="#ctx0" brushRef="#br0" timeOffset="14873.6899">3012 9917 1885 0,'0'0'58'0,"0"0"-44"16,0 0-4-16,0 0 3 0,0 0-5 16,0 0-8-16,-18 25 1 15,18 16-1-15,0 4 2 16,8 3-2-16,2 2 0 15,0-5 0-15,-4-1-1 16,-2-8-14-16,-2-5-13 16,-2-9-42-16,0-15-96 15</inkml:trace>
  <inkml:trace contextRef="#ctx0" brushRef="#br0" timeOffset="15373.1271">2947 9861 1845 0,'0'0'30'0,"0"0"-3"15,0 0 8-15,108-78-22 16,-72 74-6-16,5 4-5 16,-6 1-1-16,-7 16-1 15,-10 5 0-15,-6 6 1 16,-12-1-1-16,0 1-1 15,-2 2 1-15,-18-1 0 16,-7-1-4-16,-3-1-1 16,0-5-2-16,5-3 3 15,7-7 2-15,7-4 1 16,7-3-2-16,4-1-7 16,0-4 1-16,8 1 9 15,12 2 0-15,4-1 2 0,-1-1 3 16,3 2 2-16,-6 2 0 15,1 0-5-15,-3 2-1 16,-3 0 0-16,-2 5 1 16,0 2-2-16,-4 0 0 15,-1 4 0-15,-1-1 0 16,-5 3 0-16,-2 0-3 16,-5-1-4-16,-14 1-8 15,-14 0 3-15,-3-4 7 16,-5-5 4-16,0-6 1 15,4-5 0-15,4 0 1 16,11-5-1-16,13-9 0 16,9-1-6-16,1 1-35 15,23-3-75-15</inkml:trace>
  <inkml:trace contextRef="#ctx0" brushRef="#br0" timeOffset="15747.6695">3534 10130 1845 0,'0'0'70'0,"0"0"-48"16,0 0-4-16,0 0 2 0,0 0-11 15,0 0-7-15,-66 19-1 16,66 6 1-16,3 2-1 15,20-1 0-15,9 1-1 16,4-4 0-16,0-9 0 16,0-8-6-16,-6-6-3 15,-5-5-3-15,-4-15 3 16,-11-4 1-16,-7-6 6 16,-3-2 2-16,-12 0 0 15,-21 3 0-15,-8-1 0 16,-4 6 0-16,2 4 1 15,13 6 1-15,12 10-2 16,5 4-1-16,8 1-16 0,2 16-26 16,3 3-29-1,0-2-456-15</inkml:trace>
  <inkml:trace contextRef="#ctx0" brushRef="#br0" timeOffset="16032.3223">3923 9956 741 0,'0'0'1174'0,"0"0"-1150"0,0 0-21 16,0 0 5-16,0 0-1 15,0 0 3-15,0 77-5 16,0-42-3-16,0 3-1 16,0-1-1-16,0-1 0 15,3 1 0-15,-3-4-12 16,0-5-19-16,0-8-66 16,0-10-185-16</inkml:trace>
  <inkml:trace contextRef="#ctx0" brushRef="#br0" timeOffset="16511.1184">3860 10183 1723 0,'0'0'113'16,"0"0"-72"0,0 0-17-16,-20-76 6 0,20 67-18 15,9 0-9-15,14 4-2 16,7 2-1-16,5 1 0 16,-1 2-4-16,2-2-8 15,-4 1-12-15,-6-3 2 16,-5-1-3-16,-4-5 16 15,-6 3 9-15,-5-3 1 16,-1 3 29-16,-5-2 11 16,0 2-14-16,0 4-8 15,0 0-1-15,0 1-2 0,0 2-4 16,0 0-10 0,0 0-2-16,0 12-3 0,3 7 2 15,4 9 1-15,-1-1 0 16,-3-2-3-16,1-1-8 15,1-3-2-15,-2-5-2 16,3-4-2-16,-2-9 0 16,4-3-13-16,1-3 20 15,1-14 10-15,2-3 0 16,-1-4 10-16,5 4 19 16,-4 1-16-16,0 5-4 15,-2 6-3-15,-2 2-2 16,3 6 0-16,0 0-4 15,3 4 0-15,-1 13 0 16,-3 6 0-16,-2 3 0 0,-2 0 0 16,0-2-2-16,0-3-15 15,6-5-45-15,9-3-972 16</inkml:trace>
  <inkml:trace contextRef="#ctx0" brushRef="#br0" timeOffset="17269.2979">6123 10069 1908 0,'0'0'41'0,"0"0"-36"0,0 0-5 16,0 0 1 0,0 0-1-16,0 0 1 0,12 56 1 15,-6-32 0-15,0 3-2 16,1-4 0-16,0-3 0 15,1-6 0-15,-2-6-4 16,2-6-11-16,7-2-12 16,0-11 8-16,4-14-3 15,1-4 14-15,0 0 7 16,-2 3 1-16,-1 2 6 16,-3 6 19-16,-1 5 4 15,-4 5-8-15,-4 5-11 16,-2 2-2-16,-1 1-3 15,2 0-4-15,4 1 0 16,7 11-1-16,-2 5 0 0,3 0 1 16,-2 2-1-16,1 1-1 15,-3-3-4-15,-2-2-18 16,4-4-69-16</inkml:trace>
  <inkml:trace contextRef="#ctx0" brushRef="#br0" timeOffset="17607.2085">6636 10069 1866 0,'0'0'39'0,"0"0"-14"16,0 0-7-16,0 0-9 15,0 0-8-15,0 0-1 0,-16 29 0 16,22 2 0-16,12 2 0 15,4 0-1-15,5-4-12 16,1-4-23-16,4-9-29 16,-4-11-31-16,-2-5-126 15,-6-5 91-15,-5-16 131 16,-7-5 299-16,-4-6-214 16,-2 2-34-16,-2-3-6 15,0 2-17-15,0 1-14 16,-6 5 3-16,0 5-15 0,3 10-2 15,1 7 0-15,2 3-6 16,0 5-53-16,0 12-34 16</inkml:trace>
  <inkml:trace contextRef="#ctx0" brushRef="#br0" timeOffset="18185.8931">7082 10084 1823 0,'0'0'86'16,"0"0"-65"-16,0 0-20 0,0 0 0 15,0 0 2-15,0 0 1 16,21 48-1-16,-6-26-3 15,-1 0 1-15,2-5-1 16,-1 0 0-16,0-8-9 16,0-6-30-16,-2-3-13 15,2 0 11-15,-2-12-3 16,-4-8 44-16,-1 1 4 16,-1 0 43-16,-2 4-10 15,-1 3 7-15,-2 2-14 16,2 4-7-16,-2 3-12 15,-1 3-4-15,2 0-4 0,6 0-3 16,5 0 0-16,3 6 0 16,1 5 0-16,2 1 0 15,-4-3-1-15,-1-4-4 16,-1 0-7-16,0-5-4 16,1 0-8-16,2 0 9 15,-2-12 9-15,1-3 5 16,-4 1 1-16,1 2 5 15,-4 1 13-15,-1 3 12 16,-2 3-16-16,3 2-4 16,-2 3-4-16,5 0-6 15,3 0 0-15,2 10 0 16,-1 4 0-16,-4 1 0 16,1 2-1-16,-1 0-2 15,3 0-14-15,3-5-39 0,7-5-132 16</inkml:trace>
  <inkml:trace contextRef="#ctx0" brushRef="#br0" timeOffset="18665.2301">7980 9881 1890 0,'0'0'39'16,"0"0"-20"-16,0 0-3 0,0 0-5 15,0 0-8-15,0 0-2 16,3 47-1-16,14-7 0 16,-1 3-1-16,-3-1 1 15,-3-5 0-15,-2-2-3 16,-3-8-12-16,1-6-5 16,-3-9-24-16,1-7-2 15,1-5 20-15,2-5 23 16,2-16 3-16,3-4 4 15,4-4 7-15,-2 0 15 16,2 2 0-16,-4 4 1 16,3 6-4-16,-4 3-12 15,2 8-1-15,3 4-4 0,4 2-5 16,-4 0-1-16,2 12 0 16,-4 8 0-16,-7 6-1 15,-3-2 1-15,-4 1 0 16,0-2-1-16,-10-2 0 15,-5-3-4-15,2-3 0 16,2-3 2-16,2-7 2 16,-1 0 0-16,0-5 1 15,0 0 0-15,-1 0-1 16,-1 0-3-16,-3-8-22 16,1-4-22-16,1-1-83 15</inkml:trace>
  <inkml:trace contextRef="#ctx0" brushRef="#br0" timeOffset="19145.1131">8552 10040 1885 0,'0'0'55'0,"0"0"-49"15,0 0-4-15,0 0 2 16,0 0 0-16,0 0-3 16,3 16 1-16,16-5-1 15,6-3 0-15,0-2-1 0,0-5 2 16,-5-1-2-16,-2 0 0 15,-4-5-3-15,-7-7 1 16,-5-6 2-16,-2-3 0 16,-8 1-1-16,-17-1 1 15,-5 1 0-15,-3 5 0 16,2 4 3-16,4 8 2 16,3 3-3-16,2 0-2 15,4 14 0-15,4 9 1 16,4 10 0-16,9 1-1 0,1 2 1 15,0 0-1-15,11-4 0 16,9-2 0 0,7-6 0-16,6-3-4 15,7-8-11-15,2-10-24 0,2-3-40 16,4-3-296-16</inkml:trace>
  <inkml:trace contextRef="#ctx0" brushRef="#br0" timeOffset="19444.9984">9011 10019 1821 0,'0'0'80'15,"0"0"-38"-15,0 0-18 0,0 0-4 16,0 0-8 0,0 0-9-16,12 5-3 0,6 16 0 15,3 5 1-15,-4 1-1 16,-3-2 0-16,-5 1 0 15,-2-2-4-15,-7-7-12 16,0-5 1-16,0-8 2 16,0-4 1-16,0-3 10 15,0-19 2-15,0-10 1 16,0-8 0-16,3-4 9 16,15-1-5-16,5 7-3 15,2 9-2-15,-1 12-1 16,-3 6-24-16,0 3-239 15</inkml:trace>
  <inkml:trace contextRef="#ctx0" brushRef="#br0" timeOffset="20389.0379">9676 9881 1458 0,'0'0'349'15,"0"0"-323"-15,0 0 4 16,0 0 0-16,0 0-14 16,0 0-2-1,0 0-7-15,-58-63-6 0,25 63-1 16,-4 0 0-16,-1 0 0 16,6 7 0-16,6 3 0 15,11-1 0-15,11 2-2 16,4-2-4-16,0 2 1 0,10 2 4 15,11-3 1-15,5 3 0 16,4 0 1-16,1-1-1 16,0-1 0-16,-2 0 1 15,-3-1 0-15,-3 2-1 16,-7-3 0-16,0 2 0 16,-5 0 0-16,-6 2-1 15,-2 1 1-15,-3 1-1 16,0-1 1-16,-17 1 0 15,-10-2 0-15,-7-2-2 16,-4-5 0-16,0-5-2 0,5-1 1 16,8 0 2-1,8-1-1-15,10-10-24 0,7-3-69 16</inkml:trace>
  <inkml:trace contextRef="#ctx0" brushRef="#br0" timeOffset="21190.9802">11726 9878 1741 0,'0'0'58'16,"0"0"-32"-16,0 0-3 16,0 0-12-16,0 0-8 15,-82-27-2-15,79 27-1 16,-2 0 0-16,2 0-1 15,0 10 1-15,-2 0 0 0,4 0 0 16,1 2 0-16,0 0 0 16,0-2 0-16,0 3 0 15,7 0 0-15,4 2 1 16,0-1 5-16,2 2 5 16,0 1-1-16,2 3-1 15,2-3-2-15,-4 0-3 16,-2 0-3-16,-4-5-1 15,-5-3 1-15,-2-1-1 16,0-2 1-16,-13-3 1 16,-12 0 1-16,-11-3-1 15,-4 0 0-15,-3-3-1 16,4-11 1-16,8-2 0 16,9 1-2-16,17-1 0 0,5 3-12 15,15 1-26-15,23 0-55 16,9-1-840-16</inkml:trace>
  <inkml:trace contextRef="#ctx0" brushRef="#br0" timeOffset="21633.8328">12042 9699 1799 0,'0'0'90'0,"0"0"-62"15,0 0-1-15,0 0-10 16,0 0-8-16,0 0-9 16,-22 27 1-16,22 12 1 15,1 2-1-15,11 5-1 16,-3-3 0-16,0 1 0 16,0-3-1-16,-2-7-13 15,-1-8-6-15,-2-6-18 16,0-8-1-16,-3-8 8 15,3-4 24-15,-2-2 7 16,5-18 3-16,0-3 5 16,0-1 28-16,2 3-5 0,1 0-4 15,1 3-12 1,1 3-3-16,-2 2-3 0,2 6 0 16,1 3-5-16,1 4-2 15,4 0-2-15,1 0 0 16,-2 11 0-16,2 9 0 15,-4 1 0-15,0 2 0 16,-5 1 0-16,-1 0-2 16,0-1-15-16,-1-5-10 15,-1-4-58-15,2-5-431 16</inkml:trace>
  <inkml:trace contextRef="#ctx0" brushRef="#br0" timeOffset="21962.7182">12543 9936 1767 0,'0'0'82'0,"0"0"-44"15,0 0-3-15,0 0-9 16,0 0-16-16,0 0-9 16,0-22-1-16,0 44-1 15,0 3 1-15,0 3 0 16,0 2-1-16,0-6-11 15,9-5-9-15,9-4-10 16,1-8-1-16,5-7 9 16,1 0 14-16,-3-7 6 15,-3-10-6-15,-9-6 9 0,-7-3 1 16,-3-2 8-16,-10 1 5 16,-15 1 0-16,-4 2-10 15,6 6-3-15,6 6-1 16,8 8 0-16,4 4-5 15,1 0-43-15,0 9-109 16</inkml:trace>
  <inkml:trace contextRef="#ctx0" brushRef="#br0" timeOffset="22324.1603">12897 9936 1927 0,'0'0'19'15,"0"0"-16"-15,0 0-1 16,0 0 3-16,0 0-3 16,0 0-2-16,44 51 0 15,-14-24 1-15,0-4-1 16,4-3 0-16,0-5-2 15,2-8-10-15,-4-7-8 16,-4 0 2-16,-6-15 15 16,-7-9 3-16,-7-2 0 0,-8-2 9 15,0 2 9-15,-6 0-10 16,-6 6-3-16,6 6 1 16,1 4-4-16,4 8-2 15,1 2 0-15,0 0-7 16,0 0-45-16,0 0-66 15</inkml:trace>
  <inkml:trace contextRef="#ctx0" brushRef="#br0" timeOffset="22558.8721">13416 9757 1888 0,'0'0'48'15,"0"0"-28"-15,0 0-2 0,0 0 5 16,0 0-12-16,0 0-10 16,27 22 0-16,-10 12-2 15,1 5 2-15,-1 2-1 16,-4 0 0-16,-1-2 0 16,-6-3-9-16,-2-5-17 15,-1-9-13-15,2-8-80 16</inkml:trace>
  <inkml:trace contextRef="#ctx0" brushRef="#br0" timeOffset="23029.0575">13923 9893 1857 0,'0'0'46'0,"0"0"-21"16,0 0-1-16,-108-32-3 16,81 32-9-16,5 0-7 15,3 13-3-15,6 6-2 16,6 5 0-16,4 3 1 16,3 2-1-16,0-1 0 15,20-3 0-15,8-4-9 16,6-11-4-16,5-7-7 0,1-3-15 15,1-15-5 1,-4-13 2-16,-3-11 26 0,-7-9 12 16,-7-8 1-16,-10-8 11 15,-10-6 14-15,0 3 5 16,-13 4-3-16,-7 17-7 16,7 14-8-16,5 15 6 15,4 16-9-15,1 1-6 16,3 19-4-16,0 24-2 15,0 13 2-15,10 8 0 16,13 3 1-16,4 0 0 16,-1-5-1-16,-3-6 0 0,-4-5-1 15,-5-7 0-15,5-12-20 16,-4-11-12-16,2-11-147 16</inkml:trace>
  <inkml:trace contextRef="#ctx0" brushRef="#br0" timeOffset="23571.1477">15113 9745 1893 0,'0'0'64'16,"0"0"-54"-16,0 0 0 16,0 0 5-16,0 0-7 15,0 0-7-15,-7 12-1 16,7 17 0-16,1 7 0 16,8 1 1-16,1-2-1 15,1-4 0-15,-2-5-1 16,1-4-8-16,-4-8-4 15,0-7 0-15,3-7 4 16,4 0 5-16,3-13 4 16,3-6 0-16,0-1 0 15,-1 2 0-15,-2 2 3 0,-4 3 4 16,0 6 2-16,-4 2-2 16,1 3-2-16,-2 2-2 15,2 0-3-15,2 7 0 16,-2 11 0-16,-1 4 0 15,-5 6 0-15,-3-2-1 16,0 1 0-16,-7-2-4 16,-12-3-3-16,-4-4-3 15,-4-6 5-15,4-8-1 16,3-4 7-16,3 0 0 16,4 0-1-16,2-11 0 15,2-8-9-15,4-5-22 16,5-1-38-16,3 0-376 0</inkml:trace>
  <inkml:trace contextRef="#ctx0" brushRef="#br0" timeOffset="23930.6629">15561 9944 1898 0,'0'0'32'0,"0"0"-21"15,0 0 1-15,0 0 2 16,0 0-10-16,87-8-4 16,-63 6 0-16,0-1 0 0,0-3 0 15,1 0 0-15,-2-2 0 16,-8-3-3-16,-7 0 2 16,-8-4 1-16,0-4 0 15,-20-1-2-15,-16 2 2 16,-9 1-1-16,2 6 1 15,4 11 1-15,4 0-1 16,6 10 0-16,4 15 0 16,5 9 2-16,10 3-2 15,10 4 0-15,0 0 0 16,16-2 1-16,20-2-1 16,12-6-1-16,7-8 1 15,0-12-37-15,1-11-203 16</inkml:trace>
  <inkml:trace contextRef="#ctx0" brushRef="#br0" timeOffset="25013.4471">18107 9665 1643 0,'0'0'190'16,"0"0"-154"-16,0 0 0 15,0 0-4-15,0 0-17 16,0 0-9-16,0 0-3 16,-84-9-1-16,77 21-1 15,4 5-1-15,-1 0 1 16,4 0 0-16,0 0-1 15,4-3 1-15,9-2-1 16,6-5-1-16,2-2-5 16,0-5-2-16,0 0-1 15,-3 0-2-15,-3-12 0 0,0-4 2 16,-8 1 8-16,-2 2 1 16,-4 5 3-16,1 4 14 15,-2-1-6 1,4 3 0-16,4 2-8 0,7-3-2 15,4 0-1-15,8 1 0 16,5 0 0-16,4-2-5 16,3-4-5-16,5-4 1 15,3-7 1-15,2-8-1 16,-2-7 0-16,-7-5-2 16,-7-4 1-16,-17 2 10 15,-13 7 0-15,-3 0 7 16,-18 7 6-16,-11 4 9 15,1 3-8-15,2 6 0 16,5 6-2-16,6 5 2 0,2 3-3 16,-1 0-6-16,-2 20-3 15,1 10-1-15,1 9 0 16,4 11-1-16,5 8 1 16,5 7 0-16,0 3 0 15,2 0-1-15,10-2 0 16,4-1 0-16,-5-3 0 15,-2-1 0-15,-2-3 0 16,-7-7 0-16,0-10-3 16,0-5-6-16,0-9-6 0,0-9-7 15,0-10-35-15,0-8-84 16</inkml:trace>
  <inkml:trace contextRef="#ctx0" brushRef="#br0" timeOffset="25158.1806">18211 10004 1909 0,'0'0'28'0,"0"0"-23"15,84-27-5-15,-3 18 0 16,27 2-1-16,14-3-37 16,11-2-138-16</inkml:trace>
  <inkml:trace contextRef="#ctx0" brushRef="#br0" timeOffset="25896.052">20393 9365 1879 0,'0'0'29'15,"0"0"-29"-15,0 0 2 16,0 0 18-16,0 0-14 16,0 75-5-16,12-59 3 15,5-3 3-15,6-3-4 16,6-3-2-16,1-4-1 0,1-3 0 15,-7 0-1-15,-8 0-4 16,-6 0 1-16,-8-11 4 16,-2-3 0-16,-3-2 0 15,-21-1 0-15,-7 2 0 16,-9 2 2-16,-2 4 2 16,3 5 3-16,3 4-6 15,6 0 0-15,8 10 1 16,4 9-2-16,8 5 0 15,5 2 0-15,5 3 0 16,0 2 0-16,17 1 0 16,13 2-1-16,13-3-2 0,6-6-11 15,8-3-27-15,-1-10-47 16,1-7-977-16</inkml:trace>
  <inkml:trace contextRef="#ctx0" brushRef="#br0" timeOffset="26211.1068">20929 9491 1773 0,'0'0'32'0,"0"0"-14"16,0 0 20-16,0 0-7 16,-81-46-16-16,78 46-3 15,3 0 1-15,0 0-11 0,0 5-2 16,9 14 0-16,6 6 1 15,-3 4-1-15,-3 5 0 16,-7 2 0-16,-2 3 1 16,0 0-1-16,-8 0 0 15,-6-4 1-15,4-1 0 16,1-3-1-16,8-3 3 16,1-2-3-16,0-5 1 15,11-4-1-15,9-7 0 16,8-3 0-16,5-4 0 15,7-3-35-15,2-3-53 16</inkml:trace>
  <inkml:trace contextRef="#ctx0" brushRef="#br0" timeOffset="26533.2389">21351 9475 1908 0,'0'0'29'0,"0"0"-28"16,0 0 1-16,0 0 7 15,0 0-6-15,0 0 2 16,-2 64-4-16,26-36 0 16,3-2-1-16,3-2 0 0,1-7 0 15,3-8-8 1,-5-6-5-16,-7-3-12 0,-6 0 11 15,-6-15 8-15,-6-6 6 16,-4-2 2-16,0-3 3 16,0-3 3-16,-9 3-5 15,0 2-3-15,3 9 0 16,3 8-1-16,3 4-19 16,0 3-71-16</inkml:trace>
  <inkml:trace contextRef="#ctx0" brushRef="#br0" timeOffset="27193.1344">21889 9525 1835 0,'0'0'30'0,"0"0"-5"15,0 0 9-15,-83-47-9 16,68 45-13-16,4 2-6 16,1 0-6-16,0 8 1 15,2 9-1-15,1 2 0 16,5 5 0-16,0 2 1 0,2 1-1 16,0-2-1-1,2-1-7-15,12-5-4 0,-1-2-2 16,0-9-10-16,2-5 13 15,-4-3 8-15,1 0 3 16,1-8 4-16,-1-9 17 16,1 5-2-16,-2 0-7 15,-1 4-3-15,4 4-1 16,1 1-4-16,4 3-2 16,5 0-2-16,0 0 0 15,1 6 0-15,-1 2 0 16,1 0 0-16,1-5-2 15,-1-3-10-15,0 0-5 16,5-1-18-16,1-18-7 16,5-8-5-16,-3-6-8 0,-2-9 5 15,-6-6 18-15,-5-8 32 16,-4-4 40-16,-6-5 6 16,-3 6 6-16,-5 8-13 15,-2 12 5-15,0 17-4 16,0 13-21-16,0 5-5 15,0 4-7-15,-2 19-7 16,-2 20-2-16,4 16 2 16,0 6 1-16,3 4-1 15,14-1 0-15,2 0 1 16,1-4-1-16,6-6 0 16,-4-6-1-16,2-11 1 15,-2-11-3-15,-7-11-20 0,0-9-30 16,-3-6-189-16</inkml:trace>
  <inkml:trace contextRef="#ctx0" brushRef="#br0" timeOffset="28154.1381">19640 10660 1922 0,'0'0'28'16,"0"0"-13"-16,0 0-6 15,0 0 0-15,0 0-9 16,0 0-1-16,0 0 1 15,-4 109 0-15,4-65 0 16,0-2 0-16,0-4 1 16,0-6-1-16,3-9 0 15,5-7-4-15,-2-8-6 16,2-5-1-16,7-3 5 0,3-3 2 16,2-14-2-16,3 0 4 15,-5-2 2-15,0 5 0 16,-2 2 4-16,-1 2 1 15,-3 5 1-15,3 0-3 16,0 5 0-16,1 0-3 16,2 5 0-16,-3 11 0 15,-4 4 0-15,-5 5-1 16,-6-2 0-16,0 1 1 16,-2-2-5-16,-13-3 3 15,-7-4 0-15,-4-4 1 16,-6-5 0-16,-4-5 1 15,-2-1 0-15,1-3 0 16,6-11 0-16,7-1 1 16,8 4 0-16,8 2-1 0,8 2 1 15,0 5-1-15,12 1-8 16,15 1-42-16,6 0-44 16</inkml:trace>
  <inkml:trace contextRef="#ctx0" brushRef="#br0" timeOffset="28378.0531">20095 10938 1777 0,'0'0'133'0,"0"0"-115"15,0 0-9-15,0 0 0 16,0 0-7-16,0 0-1 15,0 37-1-15,0-14 0 16,0 0 0-16,0-4 0 16,0-3-10-16,3-8-49 15,1-7-125-15</inkml:trace>
  <inkml:trace contextRef="#ctx0" brushRef="#br0" timeOffset="28540.7773">20235 10679 1764 0,'0'0'173'0,"0"0"-168"0,0 0-4 16,0 0-1-16,0 0-1 16,0 0-65-16,11 3-114 15</inkml:trace>
  <inkml:trace contextRef="#ctx0" brushRef="#br0" timeOffset="28798.8423">20514 10694 1943 0,'0'0'19'16,"0"0"-10"-16,0 0 1 15,0 0-3-15,0 0-7 16,0 0 0-16,-1 96 0 16,1-52 0-16,1 2 0 15,1 0 0-15,-1-4 0 16,1-2-1-16,-2-5-13 16,0-5-17-16,0-10-61 15,0-8-768-15</inkml:trace>
  <inkml:trace contextRef="#ctx0" brushRef="#br0" timeOffset="28940.2756">20408 10882 1859 0,'0'0'9'16,"0"0"-9"-16,0 0-1 15,109-5 1-15,-60 5-1 16,5 0-51-16</inkml:trace>
  <inkml:trace contextRef="#ctx0" brushRef="#br0" timeOffset="29261.9686">21497 10611 1799 0,'0'0'152'16,"0"0"-141"-16,0 0-8 16,0 0-3-16,0 0 1 15,-18 74 8-15,18-27-5 16,0 4-3-16,0-1-1 15,0-1 1-15,5-3-1 16,-1-5 0-16,2-4 0 0,-3-8 0 16,-2-5-10-16,1-7-11 15,1-9-17-15,0-8-53 16</inkml:trace>
  <inkml:trace contextRef="#ctx0" brushRef="#br0" timeOffset="29653.1075">21760 10933 1855 0,'0'0'57'0,"0"0"-44"15,0 0-5-15,0 0 3 0,0 0-4 16,0 0-7-16,108 2 1 15,-76 2-1-15,-3-3 0 16,-3-1-11-16,-8 0-19 16,-8 0 5-16,-10-12 13 15,0-2 0-15,-12-3 5 16,-16-2 7-16,-9-1 4 16,-5 1 16-16,3 7-4 15,6 4 10-15,9 8-4 16,5 0-16-16,4 0-2 15,3 13-4-15,5 6 1 16,2 5 1-16,5 6-2 0,0 1 2 16,2 1-2-16,16 1 0 15,6-6-1-15,5-5-12 16,6-5-41-16,2-8-52 16</inkml:trace>
  <inkml:trace contextRef="#ctx0" brushRef="#br0" timeOffset="29988.947">22107 10920 1764 0,'0'0'88'0,"0"0"-55"15,0 0-3-15,0 0 5 0,0 0-22 16,0 0-13 0,9-19-2-16,-6 40 2 0,3 4 0 15,1 3 0-15,-2-5 0 16,4 0-1-16,-2-7-7 15,3-6-9-15,3-8-14 16,3-2 12-16,2-6 13 16,4-14 4-16,2-5 2 15,-1-4 3-15,1 0 20 16,-1 3 6-16,-4 4-18 16,-2 8 2-16,-2 5-6 15,-4 8-2-15,4 1-4 16,-4 0-1-16,0 14 0 15,-4 6 0-15,-1 4 0 16,-3 2-1-16,-1-1-3 0,1-1-20 16,7-4-70-16</inkml:trace>
  <inkml:trace contextRef="#ctx0" brushRef="#br0" timeOffset="30657.1943">22884 10894 1453 0,'0'0'391'0,"0"0"-362"15,0 0 0-15,0 0 2 16,0 0-14-16,-82-51-9 16,66 51-5-16,0 0-3 15,3 13 0-15,1 6 0 16,6 3 0-16,5 0 0 0,1-1 0 15,0-1 0 1,13-2-1-16,8-4-9 0,2-7-1 16,-1-5 1-16,-4-2 3 15,-6 0 7-15,-6 0 1 16,-1-6 14-16,-3 0 0 16,0 3-3-16,-2 3 0 15,0 0-4-15,0 0-8 16,0 8 0-16,3 13-2 15,-2 7 2-15,2 7 0 16,-2 5 0-16,-1 5 0 16,0 4 0-16,0 5 0 15,0-1 0-15,-12 1 0 0,-8-9-1 16,-5-5-4 0,-10-15 2-16,1-14-6 0,-5-11 7 15,3-7 0-15,7-19 2 16,7-7 1-16,9-1 0 15,12-2 4-15,1-1 0 16,7-2-3-16,19-3-2 16,6 2 0-16,7 2 0 15,0 7-7-15,0 5-5 16,-2 8-18-16,0 2-49 16,-1 2-217-16</inkml:trace>
  <inkml:trace contextRef="#ctx0" brushRef="#br0" timeOffset="30939.2557">23352 10649 1899 0,'0'0'27'0,"0"0"-2"16,0 0-9-16,0 0-1 15,0 0-15-15,0 0 1 16,-4 52-1-16,-3-9 1 16,1 6-1-16,1 1 1 15,1-4-1-15,0-2 0 16,2-5-2-16,-3-6-15 0,-2-10-8 16,-1-9-37-16,-2-13-25 15,-3-1-93-15,2-8-1395 16</inkml:trace>
  <inkml:trace contextRef="#ctx0" brushRef="#br0" timeOffset="31371.8006">23250 10958 1696 0,'0'0'103'16,"0"0"-72"-16,3-93-4 16,10 71-3-16,2 8-8 15,5 4-12-15,5 5-4 16,3 5 0-16,0 0 0 16,2 0-2-16,0 0-4 15,0 0-2-15,-1 0 1 16,-4 0 2-16,-6-1 4 0,-4-10 1 15,-6-2 1 1,-6-3 16-16,1-1 7 0,-4 1 5 16,0 3-11-16,0 6-4 15,0 2-2-15,0 5-7 16,0 0-5-16,0 8 0 16,0 13-2-16,0 10 2 15,0 7 0-15,0 2 0 16,0-1 0-16,0-1 0 15,0-6-2-15,0-2-6 16,12-10 1-16,-1-5 2 16,2-10-2-16,3-5 3 15,1-3 4-15,5-15 0 16,2-4 1-16,1-2 1 16,1 2 5-16,-5 4 1 0,1 4-3 15,-4 8-3-15,-5 6-2 16,0 0 1-16,0 9-2 15,-4 13 0-15,-2 7 0 16,-1 3 1-16,3-2-10 16,6-6-27-16,15-7-133 15</inkml:trace>
  <inkml:trace contextRef="#ctx0" brushRef="#br0" timeOffset="77720.8245">4351 13443 1673 0,'0'0'66'15,"0"0"-34"-15,0 0 2 16,0 0-16-16,0 0 1 16,0 0-6-16,0 0-1 15,0-13 3-15,-1 13-2 16,-4 0-3-16,-3 0-3 0,3 0 5 16,-3 0-4-16,-1 0-2 15,-2 0-4-15,0 5-1 16,-2 7 0-16,2 3 0 15,-1 2-1-15,-1 7 2 16,2 1-1-16,5 5 0 16,6-1 0-16,0 5-1 15,2 2 1-15,16-3 0 16,9 0 0-16,6-6-1 16,10-8 0-16,0-5 1 15,5-6-1-15,-3-8 0 16,-4 0 1-16,-2-5-1 15,-3-16 0-15,-10-6 1 16,-6-10-1-16,-10-4 1 0,-8-5 0 16,-2-2-1-16,-16 2 0 15,-17 3 0-15,-3 6 1 16,-3 11 0-16,3 9-1 16,2 11 0-16,0 6 0 15,4 5-6-15,6 15-8 16,5 4-27-16,8 2-27 15,8-3-187-15</inkml:trace>
  <inkml:trace contextRef="#ctx0" brushRef="#br0" timeOffset="78239.0781">4936 13467 1043 0,'0'0'753'16,"0"0"-717"-16,0 0-6 16,0 0 9-16,0 0-13 15,0 0-18-15,-24 17-4 16,12 4 0-16,1 3 1 16,1 6-2-16,7 4-2 15,3 2 0-15,0 2 0 16,6-4-1-16,14-2 1 15,6-6-1-15,4-6 0 16,5-8 0-16,2-4 1 16,0-8-1-16,0 0 0 15,-1-11 0-15,-6-13 0 0,-3-7 0 16,-12-8 0-16,-9-2-1 16,-6-3 1-16,-8 1 1 15,-22 5-1-15,-8 4 0 16,-7 9 0-16,3 6 0 15,6 12 0-15,7 7-5 16,9 4-12-16,8 16-41 16,2 2-80-16</inkml:trace>
  <inkml:trace contextRef="#ctx0" brushRef="#br0" timeOffset="78799.3576">5482 13380 1673 0,'0'0'145'0,"0"0"-105"16,0 0 8-16,0 0-15 15,0 0-17-15,0 0-11 16,-6-11-2-16,6 26-3 16,0 9 2-16,0 4 1 15,0 5 0-15,0 1 0 0,0 0 0 16,3 0-2-1,0 2 0-15,3 0-1 0,0-3 0 16,1-2 0 0,-1-8 0-16,-1-3 0 0,-1-11 0 15,-2-3-5-15,1-6-1 16,-2 0-3-16,5 0-1 16,0-6-8-16,0-10-59 15,2-4-89-15</inkml:trace>
  <inkml:trace contextRef="#ctx0" brushRef="#br0" timeOffset="79204.171">5868 13353 1853 0,'0'0'52'15,"0"0"-29"-15,0 0-15 16,0 0 0-16,0 0-5 0,0 0 2 15,-3 72 2 1,9-38-2-16,3 0-1 16,0-1-2-16,-2 3 0 15,0 0-1-15,0-1-1 0,-1-3 0 16,0-7 0-16,-4-4 1 16,2-6-2-16,-1-8 1 15,-2-2-2-15,-1-3-5 16,2-2-7-16,-1 0-26 15,-1-5-45-15</inkml:trace>
  <inkml:trace contextRef="#ctx0" brushRef="#br0" timeOffset="80128.0001">6299 13379 1758 0,'0'0'74'16,"0"0"-52"-16,0 0 2 16,0 0 10-16,0 0-5 15,0 0-18-15,3-10-6 16,-3 10-3-16,0 0 0 15,2 6-1-15,2 10 4 16,-1 6 0-16,3 3 0 16,-2 3-3-16,0 0 2 0,3 3-2 15,-1-2-1-15,3-1 0 16,-3 2-1-16,1-1 1 16,1-3-1-16,-5-4 0 15,4-7 0-15,-2-5 0 16,-4-3 0-16,2-7 0 15,-1 0-2-15,-2 0-4 16,1 0-3-16,1 0-4 16,-1-3-22-16,1-9-62 15,-2 0-804-15</inkml:trace>
  <inkml:trace contextRef="#ctx0" brushRef="#br0" timeOffset="80681.1054">6845 13379 1824 0,'0'0'40'0,"0"0"-15"15,0 0-3-15,0 0 5 16,0 0-18-16,-91 5-3 16,79 16-4-16,3 4 2 15,2 7 0-15,7 2-1 16,0 4-2-16,1 1 1 16,22 0-2-16,6 0 0 15,9-8 0-15,8-6 1 16,2-8-1-16,-1-8 0 0,-3-9 0 15,-4 0 0 1,-4-19 1-16,-2-15-1 16,-6-9 0-16,-11-12 1 0,-7-2 0 15,-10-6 0-15,-13 5 2 16,-20 9 3-16,-7 10-4 16,-9 20-2-16,-2 15-8 15,5 4-29-15,7 2-1035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06:40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 5023 1686 0,'0'0'140'0,"0"0"-112"15,0 0 2-15,0 0-1 16,0 0-12-16,0 0-6 15,0 0-4-15,0 0-2 0,0 0-2 16,0 0 0-16,0 6-2 16,0 13 0-16,0 8 5 15,0 2 0-15,0 5-1 16,3 1-3-16,0 0 0 16,0-2-2-16,0-3 1 15,3-1 0-15,1-4-1 16,-4-4 0-16,2-4 1 15,-4-5-1-15,2-2 0 16,-1-5 0-16,-1 0 0 16,1-5-3-16,-2 0-3 15,0 0-3-15,1 0-4 16,1 0-4-16,1-6-18 16,-2-10-90-16</inkml:trace>
  <inkml:trace contextRef="#ctx0" brushRef="#br0" timeOffset="240.2794">1438 5048 1818 0,'0'0'44'0,"0"0"-21"15,0 0-2-15,0 0-5 16,0 0-8-16,0 0-8 16,103-14 0-16,-39 9 0 15,8 4 0-15,4-2-13 0,-2 1-37 16,-8 2-104-16</inkml:trace>
  <inkml:trace contextRef="#ctx0" brushRef="#br0" timeOffset="533.343">1453 5520 1857 0,'0'0'34'16,"0"0"-21"-16,0 0 5 16,0 0-1-16,0 0-8 15,0 0-7-15,48-11-2 16,-6 10 0-16,7 1 0 16,6 0-2-16,3 0-10 15,2-2-14-15,-1-5-39 16,-6-1-103-16</inkml:trace>
  <inkml:trace contextRef="#ctx0" brushRef="#br0" timeOffset="919.247">2032 5346 1847 0,'0'0'43'15,"0"0"-22"-15,0 0-2 16,0 0-6-16,0 0-9 15,0 0-4-15,-4 9 0 16,4 9 0-16,11 1 0 16,-3 1 1-16,1-1 0 15,1-2-1-15,-4-1-3 16,3-5-4-16,-3-2-9 16,-1-9-20-16,2 0-27 15,0-10 13-15,4-14 11 0,7-2 39 16,-5 2 64-16,0 4-26 15,-2 6 6-15,-3 0-10 16,-2 8-16-16,-1 2-5 16,-2 3-6-16,0 1-5 15,5 0-2-15,1 8 0 16,9 6 1-16,-5 5 0 16,-1 2-1-16,0-1 0 15,-2 2-2-15,-4-2-4 16,3-3-9-16,-1-3-15 0,2-10-67 15</inkml:trace>
  <inkml:trace contextRef="#ctx0" brushRef="#br0" timeOffset="1191.7687">2784 5092 1896 0,'0'0'32'0,"0"0"-23"15,0 0 2-15,0 0-5 16,0 0-6-16,0 0 2 16,0 92 1-16,7-53-1 0,5 2-2 15,-4 2 0-15,-1 0 0 16,0 2 0-16,-2-1-5 15,-5-2-9 1,0-7-20-16,0-11-61 0</inkml:trace>
  <inkml:trace contextRef="#ctx0" brushRef="#br0" timeOffset="1593.2768">2602 5419 1838 0,'0'0'47'0,"0"0"-39"0,0 0 8 16,0 0-3 0,0 0-6-16,79-30-6 0,-33 30-1 15,0 0 0-15,2 0 0 16,1 0 0-16,2 0-3 16,0 0-2-16,-1 0-9 15,-2-4-7-15,-6-8 1 16,-6 0 5-16,-11-3 9 15,-9 1 4-15,-7-2 2 16,-9 0 4-16,0-3 13 16,-9 2-5-16,-12 0-2 15,-4 3 8-15,-2 4-8 16,2 3-8-16,2 7 1 16,4 0-3-16,4 9-1 15,2 13 0-15,4 8 0 0,-1 4 1 16,10 4 0-16,0-1 0 15,7-4 0-15,12-4 0 16,7-5 0-16,5-5-5 16,8-7-18-16,10-4-29 15,9-5-52-15</inkml:trace>
  <inkml:trace contextRef="#ctx0" brushRef="#br0" timeOffset="2486.3095">3647 5291 1828 0,'0'0'41'0,"0"0"-9"16,0 0-9-16,0 0-10 0,-88-14-4 15,67 14-1-15,2 0-4 16,2 7-2-16,4 8-1 15,3 3-1-15,4 4 0 16,6 2-1-16,0-2-4 16,1 0-2-16,16-4-4 15,6-5-14-15,4-7-22 16,2-6-4-16,-5 0-43 16,1-8-23-16,-10-5 117 15,-2-1 36-15,-10 0 84 16,0 4-42-16,-3 3-22 15,0 4-19-15,0 1-19 0,0 2-3 16,0 0-11 0,0 13-4-16,0 13 0 0,0 15 0 15,0 12 0-15,6 9 1 16,6 9 0-16,9 5-1 16,1 5 0-16,-2-6 2 15,-2-7-2-15,-11-17 0 16,-7-17-2-16,-1-15 1 15,-23-12-4-15,-5-7 0 16,-9-11 0-16,-3-21 0 16,5-14-2-16,10-12 5 15,11-7 2-15,15-3 0 16,0 5 2-16,19 7-2 16,14 7 0-16,3 4 0 15,5 4 0-15,0 4 0 0,2 4 0 16,2 4-1-16,1 4-4 15,2-1 0-15,-6 4-1 16,-5 0-12-16,-13 3 5 16,-12 2 6-16,-8 2 7 15,-4-2 3-15,-15 4 9 16,-16-1-3-16,-3 3 4 16,-4 5-7-16,4 1 0 15,11 5 2-15,7 0-1 16,9 0-5-16,2 11-1 0,-1 14-1 15,5 5 1-15,1 6-1 16,0 3 1-16,5-3-1 16,18-1 0-16,7-2-1 15,10-8-13-15,8-9-29 16,1-11-54-16</inkml:trace>
  <inkml:trace contextRef="#ctx0" brushRef="#br0" timeOffset="2787.7581">4247 5196 1834 0,'0'0'53'0,"0"0"-48"16,0 0-4-16,0 0 13 0,0 0 2 15,43 100-12-15,-26-62-2 16,5 0-1-16,-3-3-1 15,-4-6 1-15,-5-9-1 16,-5-9 1-16,-5-11-1 16,0 0 0-16,0-22 0 15,-11-14 0-15,1-10-3 16,7-10 3-16,3 1 6 16,6 2 2-16,18 9 1 15,3 10-5-15,3 8-4 16,4 10-8-16,5 8-40 15</inkml:trace>
  <inkml:trace contextRef="#ctx0" brushRef="#br0" timeOffset="3319.4092">5761 5274 1316 0,'0'0'589'0,"0"0"-566"15,0 0-8 1,0 0 4-16,0 0-1 16,0 0-9-16,-3 7-8 15,3 22 2-15,0 14-2 0,9 10 4 16,3 6-3-16,0 1-2 16,0 0 1-16,-2-4 0 15,2-4-1-15,-4-7-5 16,-1-6-3-16,-6-11-6 15,-1-11-6-15,0-11-9 16,-1-6-38-16,-16-12-70 16</inkml:trace>
  <inkml:trace contextRef="#ctx0" brushRef="#br0" timeOffset="3620.1447">5676 5281 1832 0,'0'0'38'0,"0"0"-16"15,22-91 2-15,-7 69-1 16,4 7-9-16,2 7-7 16,6 4-4-16,3 4-2 15,3 7 0-15,6 12-1 16,-3 8 0-16,-5 4-1 16,-7 1 2-16,-5 2-2 15,-10 0 1-15,-9-1-1 16,0-4-3-16,-3-2 0 15,-15-5 0-15,-3-5-1 0,-1-9 2 16,-2-5 0-16,5-3-2 16,2-2 2-16,5-14-2 15,6-2-11-15,6-1-22 16,3 0-57-16,24 2-1029 16</inkml:trace>
  <inkml:trace contextRef="#ctx0" brushRef="#br0" timeOffset="4076.707">6325 5288 1833 0,'0'0'35'0,"0"0"-16"0,0 0 9 16,-81-31-11-16,60 28-5 15,3 3-4-15,2 0-5 16,2 0-2-16,1 7-1 16,3 9-1-16,2 4 1 15,5 0 0-15,3 2-1 16,0 2-2-16,0-2-2 16,18-3-3-16,4-2-8 15,1-5-9-15,0-7-9 16,-1-5-2-16,-3 0 26 0,-7-2 6 15,1-14 4 1,-4-2 6-16,-4-6 18 16,-1 2 7-16,-2 0-4 15,-2 4-4-15,1 2-11 0,-1 7-5 16,3 6-2-16,-2 3-2 16,4 0-2-16,6 0-1 15,8 12 0-15,2 8 0 16,4 6 0-16,1-3 0 15,0 3-2-15,1-5-8 16,3-3-1-16,1-6-33 16,-4-8-103-16</inkml:trace>
  <inkml:trace contextRef="#ctx0" brushRef="#br0" timeOffset="4416.608">6575 5252 1857 0,'0'0'48'16,"0"0"-29"-1,0 0 5-15,0 0-7 0,0 0-10 16,0 0-6-16,3 0-1 16,18 11 0-16,6 3 0 15,3 5-1-15,-1-2 1 16,3-1-5-16,-4-1-3 15,-7-3-2-15,-5-2-2 0,-8-4-1 16,-5-3-6 0,-3-3 3-16,0 0 7 0,-11-14 3 15,-8-9-12-15,3-4 11 16,2-1 7-16,11 2 3 16,3-1-3-16,0 5 0 15,3 2-5-15,11-1-7 16,4 2-21-16,4-3-176 15</inkml:trace>
  <inkml:trace contextRef="#ctx0" brushRef="#br0" timeOffset="4722.6485">7084 5006 1799 0,'0'0'54'0,"0"0"-20"16,0 0 1-16,0 0-14 15,0 0-9-15,0 0-6 16,0 7-2-16,0 14 1 16,0 5 2-16,0 6 0 15,0 4-4-15,0 2-1 16,0 0 0-16,-6-1 0 16,4-4-1-16,1-3-1 15,1-5 0-15,0-5 0 16,0-6 0-16,15-2 0 0,7-4 1 15,11-8 0 1,3 0-1-16,4-1-4 0,3-15-14 16,-4-4-10-1,-5-1-45-15,-7-1-278 0</inkml:trace>
  <inkml:trace contextRef="#ctx0" brushRef="#br0" timeOffset="4871.2451">7090 5194 1872 0,'0'0'66'16,"0"0"-58"-16,0 0 6 15,0 0 6-15,0 0-13 16,125-9-7-16,-41-3-20 16,19-4-69-16</inkml:trace>
  <inkml:trace contextRef="#ctx0" brushRef="#br0" timeOffset="5817.8941">14014 5085 1820 0,'0'0'68'0,"0"0"-43"0,0 0-3 15,0 0-2-15,0 0-5 16,0 0-4-16,-6 0-7 16,6 19-4-16,0 12 0 15,0 9 2-15,3 8 2 16,4 0-2-16,-4 1-2 16,0-6 1-16,-1-6-1 15,-2-9-1-15,0-6-1 16,0-8-4-16,0-8-7 15,0-2-4-15,0-4-11 0,2-7-24 16,1-19-190-16</inkml:trace>
  <inkml:trace contextRef="#ctx0" brushRef="#br0" timeOffset="6015.5523">14093 5000 1852 0,'0'0'35'0,"0"0"-25"16,0 0 1-16,82-47-2 15,-47 41-7-15,6 4-1 16,1 2-2-16,4 0-2 16,-3 14-33-16,-4 5-28 15,-14 3-216-15</inkml:trace>
  <inkml:trace contextRef="#ctx0" brushRef="#br0" timeOffset="6402.0742">14179 5221 1743 0,'0'0'102'0,"0"0"-84"15,0 0 6-15,0 0 4 16,0 0-13-16,0 0-8 0,54-8-4 15,-24 8 0 1,1 14 0-16,5 1-1 0,-5 3 0 16,0 3 0-1,-1 1-2-15,-4 0 0 0,-2 2 0 16,-9-3 1-16,-2 1-1 16,-8-8-1-16,-5-1-2 15,0-7 0-15,0-5 0 16,-14-1 1-16,-4 0 2 15,0-17 0-15,2-9 2 16,10-5-1-16,6-1 1 16,0 0 0-16,15 4 1 15,9 8-2-15,1 4 0 16,0 5-1-16,0 5-3 16,4 6-5-16,1 0-11 0,1 0-31 15,5 4-26-15,-1 5-682 16</inkml:trace>
  <inkml:trace contextRef="#ctx0" brushRef="#br0" timeOffset="6820.9172">14974 5263 1812 0,'0'0'43'0,"0"0"-20"16,0 0 8-16,0 0-8 15,-95-23-9-15,77 23-2 0,3 0-3 16,-1 0-6-16,-1 6-2 16,4 9-1-16,-1 4 0 15,4 1 0-15,4 0-1 16,6 2-1-16,0-1-3 16,0-1-2-16,6-4-4 15,12-6-9-15,1-3-3 16,5-7-3-16,-5 0 8 15,1 0 8-15,-5-13 10 16,-3-3 2-16,1-2 12 16,-2 1 9-16,-4 0 1 15,2 4-7-15,-6 7-3 16,0 1-3-16,-3 4-5 16,0 1-2-16,3 0-4 15,1 0 0-15,4 1-2 0,5 8 2 16,1 3-1-16,2 2-5 15,2-1-8-15,10 0-17 16,12-5-2-16,11-5-74 16</inkml:trace>
  <inkml:trace contextRef="#ctx0" brushRef="#br0" timeOffset="7051.9241">15360 5269 1843 0,'0'0'29'0,"0"0"-3"16,0 0 4-16,-80-12-12 0,65 12-11 16,3 7-4-16,-4 10-1 15,2 6-1-15,1 2-1 16,6 4 0-16,7-1 1 16,0-2-1-16,13-2-1 15,10-7-4-15,13-6-5 16,5-5-8-16,2-6-15 15,5 0-19-15,-5-12-72 16</inkml:trace>
  <inkml:trace contextRef="#ctx0" brushRef="#br0" timeOffset="7352.2524">15744 5034 1846 0,'0'0'39'0,"0"0"-2"15,0 0-14-15,0 0-8 16,0 0-7-16,0 0-5 16,-2-6-3-16,2 21-1 15,0 10 1-15,2 6 0 16,3 5 0-16,-1 0 2 15,-2 4-2-15,-2-1 0 0,0-1 0 16,0-2-2-16,0-5-7 16,0-4-3-16,0-6-7 15,-4-10-39-15,2-5-84 16</inkml:trace>
  <inkml:trace contextRef="#ctx0" brushRef="#br0" timeOffset="7624.3525">15631 5288 1713 0,'0'0'154'15,"0"0"-139"-15,0 0-3 16,0 0 2-16,0 0-1 16,0 0-10-16,105-43-2 15,-76 43-1-15,-3 0 1 0,0 0-1 16,-5 7 0-16,-2 1 1 15,-4 3-1-15,0-1 0 16,-4 2 0-16,-1 0 1 16,-5 0-1-16,0 0 1 15,0-3-1-15,-2-1 0 16,-3-1-5-16,1-4-23 16,-1-3-58-16</inkml:trace>
  <inkml:trace contextRef="#ctx0" brushRef="#br0" timeOffset="7802.4617">16020 5049 1876 0,'0'0'38'16,"0"0"-31"-16,0 0-6 15,0 0-1-15,0 0-8 16,0 0-6-16,-8 52-37 15,8-32-231-15</inkml:trace>
  <inkml:trace contextRef="#ctx0" brushRef="#br0" timeOffset="8150.8925">16177 5238 1808 0,'0'0'51'15,"0"0"-36"-15,0 0 15 16,0 0-2-16,0 0-13 16,0 0-11-16,-77 62-3 15,77-44 0-15,0 0 0 16,2 1-1-16,15-1 0 16,5-4-1-16,3-4-4 15,0-4-2-15,1-6-5 16,-4 0 3-16,1-3-1 15,-7-12-1-15,-7-4 6 0,-8-1 5 16,-1-2 1-16,-4-2 0 16,-14 3 10-16,0 1-10 15,-1 4 2-15,4 8 1 16,-2 5-4-16,4 3 0 16,-3 0-17-16,2 9-21 15,7 4-26-15,7-3-203 16</inkml:trace>
  <inkml:trace contextRef="#ctx0" brushRef="#br0" timeOffset="8549.3751">16441 5243 1880 0,'0'0'39'15,"0"0"-21"-15,0 0-8 16,0 0-4-16,0 0-5 16,0 0-1-16,-4 14 0 15,8 0 0-15,6-1 0 16,3-1-2-16,2-3-7 16,3-1-10-16,3-7-17 15,0-1-28-15,1 0-54 16,1-14-109-16,-2-3 227 15,-1-2 55-15,0 1 107 16,-4 1-81-16,-1 4-26 0,-4 5-23 16,-5 4-6-16,-4 4-4 15,1 0-13-15,-1 0-8 16,2 1-1-16,4 12 1 16,-2 1 0-16,0 1-1 15,3-1 0-15,1 1-3 16,11-3-21-16,7-1-14 15,6-7-169-15</inkml:trace>
  <inkml:trace contextRef="#ctx0" brushRef="#br0" timeOffset="9132.687">17097 5241 1790 0,'0'0'46'15,"0"0"-14"-15,0 0-1 16,-82-11-9-16,70 11-15 16,-2 12-5-16,5 3 0 15,2 2-1-15,0 0-1 16,7 0-1-16,0-1-3 16,0-5-10-16,19-4-16 15,6-5-21-15,2-2 6 16,3 0-103-16,-3-10-930 15,-8-6 1078-15,0-2 222 0,-5 1 593 16,-2-2-691-16,0 4-39 16,-3 3-47-16,-2 3 4 15,-5 5-15-15,2 3-17 16,2 1-5-16,6 0-3 16,6 0-2-16,1 10 0 15,1 2 1-15,1 0-1 16,4-3-3-16,3-4-1 15,2-5-4-15,0 0-9 16,-7-4-8-16,-4-14 18 16,-3-8 5-16,-4-7 2 15,-5-9 0-15,-2-7 1 16,-3-4 1-16,-2-1 9 16,0 4 6-16,0 12 0 15,0 14-4-15,0 11 1 0,-3 11-4 16,-3 2-7-16,-5 16-3 15,-2 17-1-15,2 14 0 16,7 5 2-16,4 3-1 16,0-2 1-16,7-4-1 15,10-8-2-15,-1-7 0 16,6-8-9-16,4-9-16 16,4-11-58-16,4-6-1014 15</inkml:trace>
  <inkml:trace contextRef="#ctx0" brushRef="#br0" timeOffset="9738.4455">18678 5066 1209 0,'0'0'710'0,"0"0"-691"0,0 0-8 15,0 0 7-15,0 0 2 16,0 0-11-16,0 12-8 16,-2 14-1-16,-5 11 0 15,3 9 2-15,-2 2 1 16,4 1-3-16,0 2 0 15,2-3 0-15,0-2 0 16,0-5 0-16,0-5-4 16,0-8-4-16,0-10-5 15,0-5-1-15,0-10-12 16,0-3-35-16,0-11-69 16</inkml:trace>
  <inkml:trace contextRef="#ctx0" brushRef="#br0" timeOffset="10032.16">18605 5050 1811 0,'0'0'71'0,"0"0"-53"16,0 0 1-16,0 0 1 16,98-57-5-16,-74 56-8 15,5 1-3-15,-2 1-3 16,4 15-1-16,-4 4 0 15,-5 5 2-15,-9 3-2 16,-6-1-1-16,-7 0 0 0,0 0 0 16,-2-2-1-1,-13-2 1-15,-7-4-3 0,-1-4 0 16,-4-6-1-16,-3-4 0 16,3-4-2-16,2-1-8 15,9 0-10-15,10 0-6 16,6-8-43-16</inkml:trace>
  <inkml:trace contextRef="#ctx0" brushRef="#br0" timeOffset="10513.874">19178 5129 1822 0,'0'0'33'0,"0"0"-12"16,0 0 11-16,-80-18-12 16,61 18-10-16,3 0-6 15,4 5-3-15,0 11-1 16,5 4 0-16,1 1 0 15,6 0 0-15,0 1-3 0,0-3-1 16,11-2-3-16,7-5-5 16,5-5-2-16,3-4-4 15,-2-3 0-15,-4 0 8 16,-1-13 6-16,-7-2 4 16,0-4 1-16,-3-1 4 15,-5 0 5-15,1 4 4 16,-3 5 1-16,-1 5 2 15,-1 6-4-15,2 0-7 16,-1 0-6-16,2 0 0 16,3 8-3-16,4 7 2 15,6 7 1-15,3-3 1 16,1 3-1-16,3-5-1 16,-1 0-17-16,5-3-55 15,1-9-223-15</inkml:trace>
  <inkml:trace contextRef="#ctx0" brushRef="#br0" timeOffset="10870.4319">19432 5150 1821 0,'0'0'68'15,"0"0"-39"-15,0 0-6 16,0 0-7-16,0 0-8 0,0 0-6 15,41-4-2 1,-19 15 0-16,-1 5 0 0,0 1 0 16,-2 1 0-16,-2 1-1 15,-3-3-3-15,-4 0 0 16,-6-4-2-16,-2-4 1 16,-2-6 0-16,0-2-1 15,0 0 0-15,-8-4 6 16,-1-14 0-16,6-4 3 15,3-8-1-15,0 0-1 16,17 1 0-16,6 0 2 16,6 5-3-16,1 7-4 0,-4 6-4 15,3 4-19 1,-5 5-44-16,0 0-195 16</inkml:trace>
  <inkml:trace contextRef="#ctx0" brushRef="#br0" timeOffset="11209.0844">20089 4973 1842 0,'0'0'49'15,"0"0"-24"-15,0 0-6 16,0 0-4-16,0 0-9 15,0 0-6-15,-6 20 0 0,0 4 0 16,-2 4 4 0,3 2-2-16,-1-1-2 0,4 3 2 15,-1-1-1-15,2-2-1 16,1-2 0-16,0-7 1 16,0-3-1-16,1-3 0 15,10-4 0-15,6-1 0 16,4-3 1-16,11-2-1 15,3-3-6-15,7-1 3 16,4 0-11-16,-7-4-27 16,-7-8-46-16,-10-5-1108 15</inkml:trace>
  <inkml:trace contextRef="#ctx0" brushRef="#br0" timeOffset="11361.8942">19968 5109 1783 0,'0'0'50'16,"0"0"-45"-16,88 3 3 15,-33 1-8-15,9-1-7 16,7-1-144-16</inkml:trace>
  <inkml:trace contextRef="#ctx0" brushRef="#br0" timeOffset="11943.2557">15735 5596 1877 0,'0'0'25'0,"-104"-17"-25"16,81 14-7-16,10-2 7 15,11 5 6-15,2 0 6 16,8 0-12-16,33 0-2 15,36 0 0-15,43 0 1 0,47 0 1 16,44 0 0-16,25 0 2 16,17 3-2-16,5-1-4 15,-15 1-1-15,-18-1 0 16,-29-2 4-16,-39 0 1 16,-40 0 0-16,-39 0 3 15,-36-2 2-15,-23-3 2 16,-15 2 2-16,-4-3 4 15,-4-2-13-15,-23 2-4 16,-13 0-34-16,-12-5-84 16</inkml:trace>
  <inkml:trace contextRef="#ctx0" brushRef="#br0" timeOffset="13089.9133">1346 6289 1779 0,'0'0'55'0,"0"0"-55"16,0 0-18-16,0 0 14 0,128 10 4 15,-15-10 11-15,32-2 2 16,24-8-10-16,22-3-1 15,10 2-2-15,6 2 1 16,-5 1-1-16,-6 0 1 16,-12 2-1-16,-16-1 0 15,-26 4 9-15,-30 1-5 16,-32 2 6-16,-33 0 10 16,-28 0-8-16,-14 0 2 15,-5 0 1-15,0 0-3 16,0 0-4-16,0 0-3 15,-5 0 1-15,-11 0-1 16,-3 0-5-16,-2 0-1 0,0 0-11 16,3-3-18-1,6-10-180-15</inkml:trace>
  <inkml:trace contextRef="#ctx0" brushRef="#br0" timeOffset="151090.3923">2734 7936 1807 0,'0'0'68'0,"0"0"-44"15,0 0-1-15,0 0 2 16,0 0-5-16,0 0-4 16,0 0-4-16,0 0-3 0,-13-11-4 15,13 11-3-15,0 0-2 16,0 8-4-16,0 13 0 15,0 11 4-15,0 10 2 16,0 5 0-16,0 2 0 16,0 0 1-16,0-3-3 15,0-8 0-15,0-4 1 16,0-8-1-16,3-7 1 16,-3-3-2-16,0-7 2 15,0-5-2-15,0-3 1 16,0 1-2-16,3-2-4 15,-3 0 2-15,0 0-5 16,0 0-5-16,0-2-3 16,0-11-9-16,0-4-62 15,0-4-1632-15</inkml:trace>
  <inkml:trace contextRef="#ctx0" brushRef="#br0" timeOffset="151474.787">3159 7899 1824 0,'0'0'94'0,"0"0"-78"15,0 0-4-15,0 0 9 16,0 0-9-16,0 0-9 16,3-2-3-16,0 28 0 15,0 11 6-15,2 2-2 16,1 5-3-16,-3-2 0 16,4-1 0-16,-1-6-1 15,0-5 1-15,0-7-1 16,-1-5 0-16,-2-5 0 15,0-5 0-15,-1-4-2 16,-2-4-1-16,2 0-5 16,-1 0-5-16,-1 0-2 0,2-8-3 15,1-8-72-15</inkml:trace>
  <inkml:trace contextRef="#ctx0" brushRef="#br0" timeOffset="151826.905">3501 7887 1880 0,'0'0'56'16,"0"0"-52"-16,0 0 2 0,0 0 8 15,0 0-6-15,0 0-4 16,0 63 5-16,0-27-3 16,3 1-2-16,0 3-1 15,3 1-2-15,-1-6 1 16,0-4-1-16,0-5-1 16,1-7 0-16,-3-2 0 15,0-3 0-15,0-7 0 16,-3-3-1-16,1-1-4 15,1-3-7-15,-1 0-5 0,1 0 1 16,1 0-12 0,4-6-46-16</inkml:trace>
  <inkml:trace contextRef="#ctx0" brushRef="#br0" timeOffset="152240.0587">3847 7881 1881 0,'0'0'45'16,"0"0"-40"-16,0 0 4 16,0 0 4-16,0 0-9 15,0 0 8-15,0 68-1 16,3-35-3-16,2 5-1 16,2-1-3-16,-4 3-3 15,3-2 2-15,-3-8-3 16,0 1 0-16,3-11 1 15,0-1-1-15,-2-7 0 16,-1-2-1-16,-1-5 0 0,1-2-2 16,0-2-6-16,-2-1-6 15,5 0-4-15,6 0-9 16,2-9-36-16</inkml:trace>
  <inkml:trace contextRef="#ctx0" brushRef="#br0" timeOffset="152635.3233">4356 7821 1858 0,'0'0'60'16,"0"0"-39"-16,0 0-4 16,0 0 7-16,0 0-5 15,0 0-10-15,-3-11-8 16,3 25-1-16,0 15 0 15,4 10 5-15,5 6-2 16,1 4-1-16,1 4 0 0,-1-4-1 16,1-6-1-16,-1-9 0 15,-2-9 0-15,-2-7-4 16,-2-7-11 0,-4-2-10-16,0-9-10 0,-4 0-46 15</inkml:trace>
  <inkml:trace contextRef="#ctx0" brushRef="#br0" timeOffset="153099.1146">2515 7548 1878 0,'0'0'28'0,"0"0"-15"15,0 0 0-15,0 0-6 16,-112 15 0-16,63 21-3 16,-6 11 2-16,0 18-3 15,-1 19-1-15,9 15 1 16,11 15-2-16,18 2 0 15,18 0-1-15,12-7-1 16,39-14-1-16,25-11-5 16,27-14-6-16,27-16-6 15,16-16-30-15,3-16-146 16</inkml:trace>
  <inkml:trace contextRef="#ctx0" brushRef="#br0" timeOffset="153587.8823">4247 7427 1870 0,'0'0'27'15,"0"0"-10"-15,0 0-5 16,0 0 3-16,0 0-6 16,0 0-7-16,40 27-2 15,2 18 3-15,7 12 0 16,-3 12-2-16,-3 13-1 16,-8 8 0-16,-10 8 0 0,-8 5 1 15,-8-6-1-15,-9-10 0 16,0-16-2-16,0-14-4 15,-15-11-3-15,-3-10-3 16,-2-8-4-16,1-7-12 16,5-11-41-16,4-10-81 15</inkml:trace>
  <inkml:trace contextRef="#ctx0" brushRef="#br0" timeOffset="153947.2464">4942 8395 1832 0,'0'0'114'15,"0"0"-106"-15,0 0 3 16,0 0 9-16,0 0-5 15,0 0-11-15,31 0-2 16,-2 0-2-16,-3 0-1 16,-4 2 0-16,-6 11 0 15,-6 7-4-15,-10 7 0 0,0 6 0 16,-9 5 3 0,-12-4 2-16,-3-4 0 15,8-7 1-15,7-9-1 16,9-4 0-16,0-5-2 0,18-3 1 15,27-2 1-15,31-6 0 16,21-22-19-16,10-9-115 16</inkml:trace>
  <inkml:trace contextRef="#ctx0" brushRef="#br0" timeOffset="155176.2289">14748 7943 1835 0,'0'0'37'15,"0"0"-6"-15,0 0-11 0,0 0-8 16,0 0-6-16,0 0-3 16,0 0 0-16,-77 40 0 15,58-8-1-15,4 6-1 16,5-1 0-16,4 1-1 16,6-3 0-16,3-2 0 15,22-3 0-15,11-6 1 16,7-7-1-16,7-5-1 15,0-12-3-15,-6 0 4 16,-9-7 0-16,-8-15 0 16,-8-4 0-16,-9-7 1 15,-10-2 0-15,0-3-1 16,-10-2 0-16,-13 1 1 0,-7 6-1 16,-2 8 0-16,1 9 0 15,6 11 0-15,5 5-2 16,5 1-10-16,9 17-23 15,6 3-75-15</inkml:trace>
  <inkml:trace contextRef="#ctx0" brushRef="#br0" timeOffset="155405.9882">15301 8090 1932 0,'0'0'28'15,"0"0"-13"-15,0 0 19 16,0 0-8-16,0 0-18 16,0 0-8-16,-6-3-3 15,6 3-18-15,0 3-26 16,3 7-47-16</inkml:trace>
  <inkml:trace contextRef="#ctx0" brushRef="#br0" timeOffset="158898.6763">15890 7870 1561 0,'0'0'262'0,"0"0"-232"16,0 0-3-16,0 0-7 16,0 0-4-16,0 0-5 15,0 0-5-15,-46-20-3 16,32 23-1-16,-5 12-1 15,3 6-1-15,-1 6 1 16,5 6 0-16,6 0-1 16,6 3 0-16,0-5 0 15,11-2 1-15,17-6-1 16,9-3 1-16,8-6-1 16,3-9 1-16,1-4-1 15,-9-1 0-15,-5-2 0 16,-5-15 0-16,-10-5 1 15,-8-3 0-15,-8-5 0 0,-4-6-1 16,-7-1 1-16,-22-2-1 16,-3 1 0-16,-4 11 0 15,1 8 0-15,6 10 0 16,7 9-1-16,5 0-5 16,6 4-13-16,6 16-18 15,5 2-57-15,0 0-255 16</inkml:trace>
  <inkml:trace contextRef="#ctx0" brushRef="#br0" timeOffset="159349.4839">16482 7875 1679 0,'0'0'187'0,"0"0"-169"16,0 0-4-16,0 0 7 16,0 0-10-16,-87 4-8 15,76 16-1-15,1 4-1 16,9 7-1-16,1 1 2 15,3-3-2-15,23 1 0 16,6-7 1-16,7-3-1 0,6-7-4 16,-5-7-6-16,-1-6-2 15,-6 0-4-15,-8 0 4 16,-5-17 8-16,-10 0 4 16,-7-7 2-16,-3-3 8 15,0-6 2-15,-20 0-3 16,-9 0-5-16,-8 4-1 15,0 7-3-15,3 8 1 16,11 6-2-16,3 8 1 16,5 0-7-16,7 6-28 0,3 8-63 15,5 1-1348 1</inkml:trace>
  <inkml:trace contextRef="#ctx0" brushRef="#br0" timeOffset="159770.6037">16958 7868 1846 0,'0'0'26'0,"0"0"-14"0,0 0 5 16,0 0-5-16,0 0-6 16,0 0-4-16,-58 86 0 15,58-54 0-15,5 0-2 16,18-4 1-16,9-4 0 16,4-6 0-16,8-5-1 15,-2-7-1-15,-1-6 0 16,-6 0-1-16,-7-7 1 15,-10-11 1-15,-5-3 1 16,-8-8 3-16,-5-4 3 16,-6-5-2-16,-22 0-1 15,-7 2-1-15,-6 10-1 0,3 9-2 16,6 13 0-16,5 4-3 16,6 9-10-16,9 12-40 15,7 3-166-15</inkml:trace>
  <inkml:trace contextRef="#ctx0" brushRef="#br0" timeOffset="160534.9879">17626 7785 1747 0,'0'0'95'0,"0"0"-63"16,0 0-14-16,0 0 2 15,0 0-9-15,0 0-9 16,-7 5-1-16,7 16-1 15,0 8 1-15,0 3 2 16,9 3-1-16,-3 3-2 16,3-2 2-16,-3-2-2 15,0-3 1-15,-2-7-1 0,1-7 0 16,-4-7 0-16,1-6-1 16,0-1-1-16,-2-3-5 15,0 0-8-15,1 0-5 16,1-11-36-16</inkml:trace>
  <inkml:trace contextRef="#ctx0" brushRef="#br0" timeOffset="160909.1369">18041 7769 247 0,'0'0'1649'0,"0"0"-1619"0,0 0-17 16,0 0-1-16,0 0 0 16,0 0-7-16,0-5-3 15,0 5-2-15,0 10-4 16,0 6 4-16,0 8 2 15,4 2-1-15,-1 1 0 16,0 0 0-16,0-2-1 16,2 1 0-16,-2-1 1 0,1-6-1 15,-2-2 0 1,1-8 0-16,0-4 0 0,-2 0-6 16,1-5 0-16,-1 0-8 15,2 0-9-15,3 0-47 16,3-3-362-16</inkml:trace>
  <inkml:trace contextRef="#ctx0" brushRef="#br0" timeOffset="162087.0442">18533 7735 1713 0,'0'0'98'16,"0"0"-54"-16,0 0-17 15,0 0 0-15,0 0-13 16,0 0-6-16,0-3-4 15,0 3-2-15,0 0-1 16,0 0-1-16,0 8 0 16,0 7 0-16,0 8 2 15,3 1-1-15,0 1 1 0,2 4-1 16,0-2 1-16,-2 1 0 16,2-2-1-16,-1-1 0 15,1-5 0-15,0-3 0 16,-2-5-1-16,1-8 1 15,-1 1-1-15,-1-5 0 16,-2 0 0-16,2 0-12 16,0 0-40-16,-2-8-144 15</inkml:trace>
  <inkml:trace contextRef="#ctx0" brushRef="#br0" timeOffset="162743.8699">14403 7497 1824 0,'0'0'22'16,"0"0"-12"-16,-91-10-2 15,43 10 7-15,-11 23-3 16,-2 12 0-16,-8 15-3 15,3 12-5-15,10 16 0 16,20 8-2-16,27 15 0 16,15 5 1-16,44-2-2 15,33-5-1-15,33-10 0 0,30-14-1 16,23-9-35 0,17-19-118-16</inkml:trace>
  <inkml:trace contextRef="#ctx0" brushRef="#br0" timeOffset="163644.605">18645 7278 1798 0,'0'0'51'16,"0"0"-23"-16,0 0-5 16,0 0-3-16,0 0-10 15,0 0-6-15,0 0-3 0,124 21-1 16,-73 19 2 0,7 12-1-16,0 11-1 0,-3 11 2 15,-6 4-2-15,-11 2 0 16,-12-1-1-16,-10-3 1 15,-13-2 0-15,-3-3-3 16,-16-8 0-16,-16-8-1 16,-13-8 4-16,-6-11-2 15,0-7-3-15,2-5-3 16,14-10 2-16,9-5 4 16,14-3-5-16,9-6-13 15,3 0-45-15,5 0-135 16</inkml:trace>
  <inkml:trace contextRef="#ctx0" brushRef="#br0" timeOffset="164036.5653">19425 8203 1853 0,'0'0'65'0,"0"0"-51"16,0 0-7-16,0 0-1 0,0 0 1 16,0 0-5-16,51-15-2 15,-18 15 0-15,-6 0 0 16,-6 9 0-1,-7 5-1-15,-9 4-1 0,-5 5-1 16,0 7-2-16,-14 2 2 16,-21 5 0-16,-1 0 2 15,-3-6 1-15,12-9 0 16,14-7 0-16,11-7 0 16,2-2-2-16,16-3 2 15,31-1 2-15,26-2-1 16,27-5-1-16,13-20-50 15</inkml:trace>
  <inkml:trace contextRef="#ctx0" brushRef="#br0" timeOffset="167042.9853">2459 12591 1638 0,'0'0'167'0,"0"0"-167"16,0 0 1-16,0 0 21 15,0 0 6-15,0 0-15 16,0 0-2-16,0 41-6 15,0-41 1-15,0 0 5 16,0 0 5-16,0-2-4 16,-2-15 0-16,2-10-2 0,0-12-9 15,0-7 0-15,0-7-1 16,7-6 0-16,8-1 0 16,3 3-1-16,0 11 0 15,3 11 0-15,-3 14 1 16,-5 6 0-16,-2 7 1 15,-1 4-1-15,1 4-1 16,0 0-1-16,9 8 2 16,1 12 0-16,1 6 0 15,-2 7-1-15,0 4 1 16,-1 6 0-16,0 2-1 16,-3 1 1-16,1-1 0 15,-4-4 0-15,-6 0-7 16,-5-3-9-16,-2-8-29 0,-5-6-91 15</inkml:trace>
  <inkml:trace contextRef="#ctx0" brushRef="#br0" timeOffset="167510.0232">2508 12495 1132 0,'0'0'698'15,"0"0"-671"-15,0 0-18 16,0 0-9-16,46-76 0 15,-7 63-2-15,8 2-2 16,4 4-21-16,-1 4-22 16,-4 3-30-16,-5 0-24 0,-5 0-53 15,-6 4 135 1,-8 4 19-16,-8 3 155 0,-7-3-73 16,-3 1-3-16,1 0-35 15,-2 1-29-15,3 1-4 16,-3-5 3-16,1 1-5 15,1 0-8-15,-3-2 0 16,4-3 0-16,-2-2 0 16,2 0-1-16,1 0 0 15,1-15-1-15,8-6 1 16,-1-4 0-16,0-3-1 16,-1 6 1-16,-1 6 2 15,-4 7 5-15,0 4 10 0,3 5-6 16,-3 0-10-1,4 1 1-15,2 11 2 0,2 2 2 16,-1 1-4 0,0 2-2-16,1-1 0 0,-1 2 1 15,-1-1-1-15,1-3 0 16,-1-1-3-16,3-6-18 16,-1-5-41-16,2-2-478 15</inkml:trace>
  <inkml:trace contextRef="#ctx0" brushRef="#br0" timeOffset="167913.1453">3555 12293 1829 0,'0'0'16'15,"0"0"-2"-15,0 0 3 16,0 0-4-16,0 0-6 15,-84-20-4-15,69 20-2 16,6 0-1-16,5 3 1 16,1 3-1-16,0 3 0 15,3 3-1-15,0 1 0 16,0 1 1-16,0 0-2 16,0-2 1-16,10 3 0 15,4-3 1-15,5 2 0 16,-1 1 0-16,-3-2 0 0,3 1 0 15,-5-2 0-15,2-1 0 16,-4 2 0-16,-4-3 0 16,-4 0 0-16,-1-1-1 15,-2-2 0-15,0 0-3 16,-3 3 2-16,-17 0 1 16,-5 2-1-16,-7-2-4 15,3 0-12-15,3-4-21 16,11-3-9-16,8-3-106 15</inkml:trace>
  <inkml:trace contextRef="#ctx0" brushRef="#br0" timeOffset="168515.0613">4068 12207 1775 0,'0'0'140'0,"0"0"-127"15,0 0-10-15,0 0-3 16,0 0-1-16,0 0 0 16,-6 9-44-16,6 10-16 15,-6 8-501-15</inkml:trace>
  <inkml:trace contextRef="#ctx0" brushRef="#br0" timeOffset="168664.8533">4093 12588 1824 0,'0'0'23'16,"0"0"-11"-16,0 0 11 15,0 0-9-15,0 0-11 16,0 0-3-16,2-15-84 15</inkml:trace>
  <inkml:trace contextRef="#ctx0" brushRef="#br0" timeOffset="168843.4622">4211 12397 1868 0,'0'0'50'0,"0"0"-46"16,0 0-4-16,118-34 0 16,-39 22 0-16,10 0-42 15,5-5-629-15</inkml:trace>
  <inkml:trace contextRef="#ctx0" brushRef="#br0" timeOffset="169600.4011">6535 12151 1818 0,'0'0'60'16,"0"0"-30"-16,0 0-11 0,0 0-3 15,0 0-2-15,0 0-9 16,-10-4-5-16,10 29 1 16,0 10-1-16,0 8 0 15,0 0 0-15,0 0 0 16,7-4 0-16,-4-5 0 15,0-7-1-15,1-5-3 16,-1-5-3-16,0-5-1 16,2-7-10-16,-2-5-20 15,7 0-45-15,-2-17-539 16</inkml:trace>
  <inkml:trace contextRef="#ctx0" brushRef="#br0" timeOffset="169903.1777">6814 12126 1818 0,'0'0'49'16,"0"0"-33"-16,0 0 2 15,0 0 3-15,0 0-12 16,0 0-8-16,0 41 4 15,3-7 1-15,4 0-4 16,-2 3 0-16,2 1 0 0,-1-7-1 16,-1-4-1-16,-1-4 0 15,1-6 0-15,2-6 0 16,-3-1-4-16,1-5-3 16,-2-1-10-16,3-4-18 15,0 0-23-15,1-16-589 16</inkml:trace>
  <inkml:trace contextRef="#ctx0" brushRef="#br0" timeOffset="170223.1937">7190 12094 1866 0,'0'0'32'0,"0"0"-27"15,0 0 1-15,0 0 0 16,0 0-2-16,0 0 1 16,0 90-2-16,0-61-2 15,3 1-1-15,3 0 0 16,1-3 1-16,-1-1-1 15,0-4 1-15,3-4-1 16,-5-4 0-16,2-2-3 16,0-3-18-16,-3-5-26 0,2-4-24 15,-2 0-277-15</inkml:trace>
  <inkml:trace contextRef="#ctx0" brushRef="#br0" timeOffset="170680.2821">7618 12046 1863 0,'0'0'43'0,"0"0"-28"16,0 0-1-16,0 0-5 15,0 0-6-15,0 0-3 16,0 41 1-16,0-13-1 15,0 3 0-15,0-1 1 16,0 3-1-16,0 1 1 0,0-1-1 16,0-4 1-16,4 1 0 15,1-9-1-15,2-2 0 16,-1-5 0-16,-3-3 0 16,2-6 0-16,-4-1-4 15,0-2 2-15,2-1-5 16,-1-1-10-16,1 0-24 15,3 0-20-15,5 0-93 16</inkml:trace>
  <inkml:trace contextRef="#ctx0" brushRef="#br0" timeOffset="171418.3622">8019 12010 1857 0,'0'0'40'16,"0"0"-20"-16,0 0-2 16,0 0-6-16,0 0-10 15,0 0-2-15,-6 36 0 16,6-3 0-16,0 3 1 15,3 3-1-15,0 0 2 16,0-2-2-16,1-3 0 0,-1-5 0 16,2-5 1-16,0-5-2 15,-1-5 2-15,-1-8-1 16,-2-1 0-16,-1-3 0 16,0-2 0-16,0 0-1 15,0 0-2-15,2 0-9 16,-1 0-33-16,4-2-151 15</inkml:trace>
  <inkml:trace contextRef="#ctx0" brushRef="#br0" timeOffset="171597.587">8399 12305 1939 0,'0'0'16'16,"0"0"-14"-16,0 0 1 16,0 0-3-16,0 0-15 15,0 0-175-15</inkml:trace>
  <inkml:trace contextRef="#ctx0" brushRef="#br0" timeOffset="172522.2973">8935 12187 1398 0,'0'0'375'16,"0"0"-338"-16,0 0 2 16,0 0-9-16,0 0-7 15,0 0-9-15,0 0-5 16,-60-8-4-16,45 18 0 15,3 7-2-15,-2 3-1 0,8 1-1 16,-2 5 1 0,8 0-1-16,0 0 2 0,9-1-3 15,16-3 0-15,10-2 1 16,6-4-2-16,3-5 1 16,0-8-4-16,-3-3 1 15,-7 0-1-15,-6-10-1 16,-9-9 3-16,-8-3 2 15,-8-3 1-15,-3-4 0 16,-1-3 2-16,-22-1-1 16,-6-1-1-16,-9 5 0 15,1 5 0-15,4 9-1 16,5 8 0-16,4 7 0 16,5 0-5-16,5 9-23 0,6 9-50 15,8-1-352-15</inkml:trace>
  <inkml:trace contextRef="#ctx0" brushRef="#br0" timeOffset="173000.9653">9441 12218 1692 0,'0'0'176'0,"0"0"-158"16,0 0-1-16,0 0 4 16,0 0-10-16,0 0-8 15,-29 0-2-15,20 15 1 16,2 3-1-16,2 2 0 15,5 2 0-15,0 0-1 16,2-1 0-16,17-3 0 16,5-1 0-16,6-5 0 15,1-4-2-15,1-6-2 16,-1-2 1-16,-4 0-3 0,-2-8 2 16,-7-8 3-16,-10-2 1 15,-3-1 1-15,-5-5 1 16,-1-1 2-16,-20-1 2 15,-9 2-6-15,-4 4 1 16,1 5-1-16,2 8 0 16,7 7 0-16,7 0-1 15,4 5-4-15,7 10-16 16,6 1-14-16,0 0-62 16,4-4-1002-16</inkml:trace>
  <inkml:trace contextRef="#ctx0" brushRef="#br0" timeOffset="173382.1662">9928 12206 1816 0,'0'0'46'15,"0"0"-34"-15,0 0 2 16,0 0 5-16,0 0-11 16,0 0-5-16,-60 52-2 15,60-27 0-15,1 2 1 16,18-4 0-16,6-1-2 0,5-2 1 16,5-6 0-16,-1-3 0 15,2-8 0-15,-4-3-1 16,-5 0 0-16,-4-10 2 15,-6-8-1-15,-9-4 4 16,-8-6 6-16,0-1-6 16,-22-6-2-16,-10 2 0 15,-5 6-3-15,-5 2 0 16,1 12 0-16,2 10-6 16,6 3-20-16,15 8-43 15</inkml:trace>
  <inkml:trace contextRef="#ctx0" brushRef="#br0" timeOffset="174342.5998">10507 12042 1852 0,'0'0'46'16,"0"0"-24"-16,0 0-4 0,0 0-1 16,0 0-9-16,0 0-5 15,0 6-3-15,0 14-1 16,0 8 1-16,0 6 2 16,0 1-1-16,0 1-1 15,0 3 0-15,0-6 1 16,0-1-1-16,1-8 0 15,2-7-3-15,0-7-2 16,0-2-3-16,1-6-7 16,3-2-12-16,2 0-27 0,1-11-244 15</inkml:trace>
  <inkml:trace contextRef="#ctx0" brushRef="#br0" timeOffset="174657.1291">10737 12031 1675 0,'0'0'171'0,"0"0"-171"16,0 0 3-16,0 0 0 15,0 0 15-15,0 0-9 16,5 73-6-16,1-47 4 15,-1 1 1-15,-2 1-5 0,1-2 0 16,1 0-1-16,-3-2-1 16,1-5-1-16,-3-3 0 15,0-4 0-15,0-5 1 16,1-3-1-16,-1-3 1 16,1-1-1-16,1 0-5 15,2 0-15-15,1 0-30 16,1-10-1136-16</inkml:trace>
  <inkml:trace contextRef="#ctx0" brushRef="#br0" timeOffset="174982.2452">11163 12037 1886 0,'0'0'49'15,"0"0"-36"-15,0 0 0 16,0 0 1-16,0 0-10 16,0 0-4-16,5 17 1 15,3 5-1-15,2 6 1 16,-2 2 1-16,1-1-2 0,-1-1 0 15,-2-1 0 1,0-5 1-16,-1-2-2 16,-2-4 1-16,1-1-6 15,-4-4-16-15,0-5-21 0,0-6-201 16</inkml:trace>
  <inkml:trace contextRef="#ctx0" brushRef="#br0" timeOffset="175601.8013">5892 11534 1785 0,'0'0'91'0,"0"0"-71"16,0 0-17 0,0 0 0-16,0 0 6 0,-121 127 3 15,69-42-4-15,-2 15-3 16,5 11 0-16,13 3-2 15,18-6-1-15,18-7-1 16,27-6-1-16,42-10 0 16,26-12-1-16,25-18-10 15,11-13-31-15,6-13-161 16</inkml:trace>
  <inkml:trace contextRef="#ctx0" brushRef="#br0" timeOffset="176319.2976">11535 11443 1838 0,'0'0'30'0,"0"0"-3"0,0 0 1 16,0 0-8-16,0 0-8 15,0 0-7 1,0 0-5-16,49 22 0 16,-10 23 1-16,-1 16 0 0,-5 18 0 15,-5 13-1-15,-9 10 0 16,-8 4 0-16,-11-8 0 16,0-3 0-16,-6-14-1 15,-9-9-3-15,-4-12-3 16,-2-5-4-16,-4-8-2 15,1-11-12-15,0-9 0 16,6-8-39-16,2-12-70 0</inkml:trace>
  <inkml:trace contextRef="#ctx0" brushRef="#br0" timeOffset="176700.1108">11972 12477 1909 0,'0'0'26'0,"0"0"-18"16,0 0-5-16,0 0 1 0,0 0 0 15,89-30-2-15,-52 30-1 16,-4 11-2-16,-6 9 1 16,-12 7-2-16,-8 5 1 15,-7 7-1-15,-8 5 1 16,-24-1 0-16,-10 1 1 16,-1-8 1-16,5-7-1 15,12-11 0-15,17-11 0 16,9-3 0-16,15-4 1 15,34 0 0-15,32 0 2 16,25-17-3-16,13-5-31 16,4-4-193-16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10:47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21906 3341 1623 0,'0'0'210'0,"0"0"-178"16,0 0-11-16,0 0 3 15,0 0-12-15,0 0-5 16,0 0-1-16,-32-55-3 16,17 46 1-16,-6 4 2 15,-7 2-2-15,-6 3-2 0,-7 0-1 16,0 16-1 0,-3 6 2-16,5 9-2 0,6 1-2 15,6 3 2-15,10-1-1 16,8 2-1-16,9-5 1 15,0-3-4-15,11-2 4 16,17-9-4-16,6-7 2 16,7-9 0-16,3-1-1 15,1-11 2-15,0-13-3 16,-5-4 3-16,-5-2 2 16,-7 1 0-16,-9 2 1 15,-5 4 1-15,-7 6 2 16,-3 2 3-16,-1 8 2 15,-3 2 4-15,0 4 1 0,0 1-7 16,0 0-3-16,0 0-4 16,0 3-3-16,0 17 3 15,0 8 0-15,0 9 0 16,0 4 0-16,0 7 0 16,0 0 2-16,0-1-1 15,0-5-1-15,0-5 0 16,0-5 0-16,2-7 0 15,-2-7 0-15,0-5 1 16,0-7-1-16,1-5-1 16,-1-1 1-16,0 0 0 15,3 0 0-15,-1 0-3 16,-1 0-2-16,3-4-5 0,5-7-5 16,2-3-17-16,3-3-75 15</inkml:trace>
  <inkml:trace contextRef="#ctx0" brushRef="#br0" timeOffset="479.444">22182 3370 1860 0,'0'0'34'0,"0"0"-24"15,0 0-4-15,0 0 3 16,0 0-8-16,0 0 0 16,92 4 0-16,-35-1-1 15,-1-3-5-15,-7 0-10 16,-8 0-3-16,-11-2 7 15,-11-6 2-15,-8-1 9 16,-8 1 3-16,-3-1 16 16,0 1 2-16,-2 0-6 15,-7 2-6-15,3 1 1 0,3 3 5 16,0 2-1-16,2 0-5 16,1 0-1-16,-2 0-6 15,-1 1-2-15,-1 16-1 16,-2 11 1-16,-1 9 1 15,1 4-1-15,2 6 0 16,1 4-1-16,2 0 1 16,-2-1-7-16,3-3-1 15,0-8-9-15,0-8 0 16,0-9-24-16,0-12-100 16</inkml:trace>
  <inkml:trace contextRef="#ctx0" brushRef="#br0" timeOffset="633.3656">22353 3587 284 0,'0'0'1616'0,"0"0"-1595"15,0 0-6-15,0 0-10 16,0 0-2-16,79-45-3 16,-15 40 0-16,12 2-15 15,6 3-64-15</inkml:trace>
  <inkml:trace contextRef="#ctx0" brushRef="#br0" timeOffset="1299.0173">21369 3125 1848 0,'0'0'33'16,"0"0"-12"-16,0 0-5 16,0 0-4-16,0 0-3 15,0 0-5-15,-26 29-4 16,16 8 3-16,1 13 0 15,4 13 0-15,2 8 0 16,1 16-1-16,2 7-1 16,0 5 1-16,-1-2-1 15,-3-6-1-15,0-9 1 0,-1-8 0 16,1-11-1 0,1-12 0-16,3-13 0 0,0-7 1 15,16-8-1-15,27-7 0 16,27-10 0-16,29-6 1 15,30-1-1-15,22-18 0 16,6 1-2-16,-2 0-2 16,-15 1-2-16,-26 4 6 15,-28 2 0-15,-32 2 0 16,-28 5 0-16,-15 0 0 16,-9 3 1-16,-2 1 0 15,0 0 1-15,0 0-1 16,-5-2-1-16,-13-1 0 15,-7 1-18-15,-15-3-34 0,-8-3-183 16</inkml:trace>
  <inkml:trace contextRef="#ctx0" brushRef="#br0" timeOffset="2018.1384">20678 3575 1720 0,'0'0'101'16,"0"0"-82"-16,0 0-5 0,0 0 5 15,-82 3-4-15,64 8-7 16,6 4-3-16,3 2-2 16,8 0-2-16,1 7-1 15,0 2 3-15,13 4-1 16,12 1 0-16,11 3 0 16,10 0 0-16,5-1-1 15,5 3 0-15,-3 1-1 16,-6-2 0-16,-10-2 0 15,-16-3 0-15,-11-3-1 16,-10 0 1-16,-2-3-1 16,-25 0 1-16,-8-6 0 15,-13-5 1-15,-5-9 0 16,-4-4-1-16,4-4 0 0,6-20 1 16,9-7 0-16,18-6 2 15,17-5 0-15,4-3-1 16,34-2-1-16,14 2-1 15,7 3-1-15,1 3-1 16,-6 4-1-16,-8 3 1 16,-15 2 2-16,-14 5 0 15,-11 0 1-15,-3 5 2 16,-15 3-3-16,-15 8 1 16,-6 4-1-16,3 5 0 15,2 5-2-15,9 11-22 16,7-6-102-16</inkml:trace>
  <inkml:trace contextRef="#ctx0" brushRef="#br0" timeOffset="12839.9622">21770 4518 1778 0,'0'0'57'0,"0"0"-33"16,0 0 2-16,0 0-3 16,0 0-8-16,0 0-7 15,0 0-2-15,0-3-1 16,0 3-1-16,0 0-2 15,0 0-1-15,-2 9-1 16,-3 10 0-16,0 10 2 16,-1 8 1-16,-1 3-1 15,3 4 0-15,-2 0-1 16,2-1 1-16,1-7-1 16,2-2-1-16,1-4 0 0,0-7 1 15,0-3-1 1,0-6 0-16,0-4 0 0,0-4 0 15,0-2 0-15,0-2-1 16,0-2-5-16,0 0-2 16,0 0-5-16,7 0-8 15,11-12-56-15,1-5-307 16</inkml:trace>
  <inkml:trace contextRef="#ctx0" brushRef="#br0" timeOffset="13283.983">22061 4604 1797 0,'0'0'71'15,"0"0"-51"-15,0 0-7 16,0 0-1-16,0 0 0 16,0 0-7-16,37-24-4 15,-10 24-1-15,-2 0 1 16,-1 0-1-16,-5 6 0 16,-8 7-1-16,-5 5 0 0,-6 3 1 15,0 7 0-15,-3 2 0 16,-18 3 0-16,-3-1 0 15,-6-5 0-15,3-2 1 16,5-4 0-16,4-5-1 16,9-1 1-16,3-5-1 15,6-3-1-15,0-2 1 16,5 2 1-16,22-3-1 16,15-2 3-16,13-2-1 15,9 0-2-15,0 0 0 16,-1 0-13-16,-10-2-58 15,-8-7-346-15</inkml:trace>
  <inkml:trace contextRef="#ctx0" brushRef="#br0" timeOffset="13539.2911">22617 4739 1900 0,'0'0'18'0,"0"0"-13"0,0 0-1 16,0 0 0-16,0 0-4 15,102-23 0-15,-51 22-1 16,2 1-16-16,1 0-49 15,-5-5-171-15</inkml:trace>
  <inkml:trace contextRef="#ctx0" brushRef="#br0" timeOffset="13780.4639">23300 4466 1789 0,'0'0'107'0,"0"0"-88"16,0 0-9-16,0 0 1 15,0 0-3-15,0 0-7 16,-6 62 1-16,6-10 2 16,0 5-2-16,2 2-2 15,-1 0-2-15,-1-1-11 16,0-7-29-16,-6-6-126 15</inkml:trace>
  <inkml:trace contextRef="#ctx0" brushRef="#br0" timeOffset="14406.7399">21491 4424 1714 0,'0'0'38'0,"0"0"-35"16,0 0 1-16,0 0 33 0,0 0-7 16,-7 100-9-1,-7-54-9-15,-5 11-2 0,-2 11-3 16,0 5-4-16,2 0 4 15,3-5 1-15,9-6-5 16,7-4-1-16,0-5 2 16,7-6-3-16,13-8-1 15,12-4 1-15,9-9 1 16,4-3 1-16,7-8-1 16,-1-5 0-16,-1-6-1 15,-3-4-1-15,-8 0-4 16,-8-2-12-16,-7-13-35 15,-11-3-91-15</inkml:trace>
  <inkml:trace contextRef="#ctx0" brushRef="#br0" timeOffset="15060.9823">20914 4746 1728 0,'0'0'47'0,"0"0"-36"15,0 0 2-15,0 0 9 16,0 0-6-16,0 0-9 16,-72 67-4-16,72-44 0 15,0 2 2-15,16 1 0 16,7 3 6-16,11 4-4 15,8-1-4-15,3 4-1 16,-1 3-2-16,-7-3 1 16,-9 0 0-16,-15-6-1 15,-10 0 0-15,-3-2 0 0,-6-4 1 16,-14-7 0-16,-8-5-1 16,-6-7 0-16,-3-5 0 15,0 0 0-15,1-20 0 16,4-6 0-16,9-8 2 15,6-6 0-15,11-5-1 16,6-1-1-16,11 0 1 16,19 4 0-16,7 4-1 15,2 3-1-15,-5 3 0 16,-1 0 1-16,-9 7 0 0,-11 3 0 16,-7 6 1-16,-6 2 2 15,0 4 6-15,-21 5-2 16,-12 5-7-16,-7 0-1 15,-3 8-4-15,4 10-11 16,14 1-38-16,10-1-305 16</inkml:trace>
  <inkml:trace contextRef="#ctx0" brushRef="#br0" timeOffset="15840.1505">22003 5585 1820 0,'0'0'61'0,"0"0"-36"0,0 0-9 15,0 0 2-15,0 0-6 16,0 0-9 0,-14 24-2-16,10 7 2 0,1 6 1 15,-3 3-2-15,6 5-1 16,0-1 0-16,0-1-1 15,0-8 0-15,0-5 0 16,0-10 0-16,0-4-5 16,0-3-6-16,7-9-9 15,5-4-22-15,9 0-45 16</inkml:trace>
  <inkml:trace contextRef="#ctx0" brushRef="#br0" timeOffset="16039.1144">22296 5721 1788 0,'0'0'114'0,"0"0"-106"16,0 0-7-16,0 0 3 16,0 0-1-16,0 0-2 15,101 0-1-15,-51 0-17 16,5 0-43-16,-4 3-87 15</inkml:trace>
  <inkml:trace contextRef="#ctx0" brushRef="#br0" timeOffset="16604.4245">22897 5506 1818 0,'0'0'58'0,"0"0"-46"15,0 0 0-15,0 0-1 16,0 0-6-16,0 0-2 16,-25 36 2-16,18-8-1 0,0 2-1 15,3-1 3-15,3-1-4 16,1-2 1-16,0 0-2 16,7-2 1-16,7-3 1 15,2-4-1-15,1-4 0 16,2-5 0-16,4-4-2 15,5-4 2-15,5 0-2 16,5-2 0-16,1-10-4 16,-2-3-4-16,-2 1-6 15,-5 2-6-15,-5-2-24 16,-8 2-13-16,-4-3-193 16</inkml:trace>
  <inkml:trace contextRef="#ctx0" brushRef="#br0" timeOffset="16823.842">23070 5584 1848 0,'0'0'55'16,"0"0"-49"-16,0 0-4 15,0 0 7-15,0 0 9 16,-17 93-10-16,17-40-6 15,0 11-1-15,0 4 0 16,9 4-1-16,4-3-12 16,-3-10-31-16,-2-8-95 15</inkml:trace>
  <inkml:trace contextRef="#ctx0" brushRef="#br0" timeOffset="17446.5098">21896 6364 1796 0,'0'0'19'16,"0"0"-19"-16,0 0-6 15,0 0 6-15,0 0 16 0,80 11 11 16,-16-11-5-16,18 2-12 16,22-2-5-16,14 1 1 15,9 0 1-15,7 2-4 16,-4 0-1-16,-2 1-1 15,-4 1-1-15,-12-3 2 16,-3 1 2-16,-9-2-1 16,-9-1 1-16,-9 0 1 15,-9 0 0-15,-10-8 1 16,-10-9 0-16,-8-10-1 0,-5-10 1 16,-2-13 1-16,3-9 1 15,-1-11-5-15,-1-7-1 16,2-11 0-16,-3-8 1 15,-3-9-1-15,-8-5 1 16,-9 2-2-16,-8 4-1 16,-10 2 1-16,-2 5 0 15,-20 5-1-15,-5 9 1 16,-1 13 0-16,4 12 2 16,6 12 1-16,3 11-3 15,6 12-1-15,5 9 1 16,1 7-1-16,3 6-1 15,0 1-3-15,0 0-12 0,0 11-10 16,0 10-7-16,1 2-22 16,4-2-131-16</inkml:trace>
  <inkml:trace contextRef="#ctx0" brushRef="#br0" timeOffset="17791.7736">23910 4845 1662 0,'0'0'172'15,"0"0"-157"-15,0 0-12 16,0 0 12-16,0 0 10 16,-71 75-13-16,38-45-10 15,3 1-1-15,2 1-1 16,3-2-2-16,8-5-17 0,8-8-25 15,9-7-75 1</inkml:trace>
  <inkml:trace contextRef="#ctx0" brushRef="#br0" timeOffset="17968.6381">23991 4824 1832 0,'0'0'64'0,"0"0"-46"16,0 0-10-16,97 31 7 16,-34 6-7-16,15 7-5 0,16 8-3 15,11 3 0-15,3-3-31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11:51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2660 5612 1600 0,'0'0'129'0,"0"0"-90"16,0 0-10-16,0 0 4 15,0 0-6-15,0 0-10 16,0 0-2-16,0 0-3 15,0 0-2-15,0 0-3 16,0 0 0-16,0 0-4 16,0 0 0-16,0 0-3 15,0 11 0-15,0 7 0 0,0 7 2 16,0 1-2 0,0 1 0-16,3 1 1 0,-2 0 0 15,2-1 0-15,-1-1-2 16,2-1 2-16,-1-1-1 15,0-6 0-15,3-3 0 16,-3-8 0-16,-3-2-1 16,2-2 0-16,-2-1-3 15,0-2-8-15,1 0-6 16,1 0-10-16,-2-13-11 16,0-7-92-16</inkml:trace>
  <inkml:trace contextRef="#ctx0" brushRef="#br0" timeOffset="240.3113">2430 5589 1736 0,'0'0'44'16,"0"0"-28"-16,0 0-9 15,0 0 3-15,0 0 2 16,0 0-8-16,98-47-3 16,-50 43-1-16,6 1 0 15,1 2-3-15,-1 1-15 16,-3 0-57-16,-4 0-265 16</inkml:trace>
  <inkml:trace contextRef="#ctx0" brushRef="#br0" timeOffset="806.3789">2509 6028 1802 0,'0'0'7'0,"0"0"-7"15,0 0 2-15,0 0 12 16,0 0-6-16,124 1-5 15,-69-12-2-15,0-3-1 16,0-2-5-16,-2-2-11 0,-3-1-11 16,-5 0-43-16,-9 1-71 15,-11 2-305 1,-11 2-91-16,-7 4 537 0,-4 3 736 16,-2 2-447-16,1 3-158 15,-2 1-77-15,2-1-32 16,0 2-10-16,0 0-8 15,1 0 0-15,-3 5-4 16,3 10 2-16,3 0 2 16,2 1-2-16,2 0 1 15,-1-4-2-15,0-2-1 0,1-3 0 16,-1-2 0-16,2-4-6 16,0-1-8-16,3-3-5 15,2-16 7-15,1-7-1 16,0 1 12-16,-1 0 1 15,-3 9 2-15,-4 10 10 16,-3 0 7-16,-1 5 0 16,3 1-8-16,1 0-3 15,3 0-4-15,3 3 2 16,-3 7-2-16,3 5 0 16,-6 2-4-16,5 1 3 15,-4 4-3-15,-1-3 0 16,-1-2-2-16,0-3-13 0,1-3-19 15,-3-9-55 1,0-2-1186-16</inkml:trace>
  <inkml:trace contextRef="#ctx0" brushRef="#br0" timeOffset="1099.693">3753 5589 1634 0,'0'0'217'0,"0"0"-206"16,0 0-10-16,0 0 7 0,0 0 4 16,0 0 5-16,18 70-8 15,-9-38-3-15,0 3-4 16,1 4 1-16,1 0-2 15,-1 2-1-15,-1 0 0 16,0-2 0-16,-2-10-4 16,-2-5-10-16,-2-10-29 15,-3-8-9-15,0-6-200 16</inkml:trace>
  <inkml:trace contextRef="#ctx0" brushRef="#br0" timeOffset="1487.9422">3692 5853 1807 0,'0'0'34'0,"0"0"-27"16,0 0-2-16,0 0 16 15,0 0-7-15,0 0-10 16,39-8-3-16,4 5-1 16,8 2 2-16,9-7-2 15,3 0 0-15,0-6-3 16,-2-1-4-16,-5-2-17 15,-6 0-1-15,-7-2-3 16,-10 0 9-16,-12 4 7 16,-11 2 10-16,-10 2 2 15,-8 4 19-15,-19 2-13 0,-9 5 3 16,-4 0-1-16,1 0-2 16,7 10 1-16,9 3 15 15,8 1-13-15,9 3-9 16,6 3 0-16,0 4 0 15,0 1 1-15,9 2-1 16,9 0 2-16,1-5-2 16,4-2 1-16,2-4-2 15,6-7-3-15,4-2-20 16,8-7-11-16,-1 0-51 16</inkml:trace>
  <inkml:trace contextRef="#ctx0" brushRef="#br0" timeOffset="2035.3607">4712 5695 1766 0,'0'0'24'0,"0"0"-7"15,0 0 11-15,0 0-3 16,-91-7-16-16,76 15-5 15,0 8-1-15,2 1-2 16,1 1 0-16,7 1 0 16,2-1-2-16,3-1 2 15,0-2-2-15,2-1 1 16,10-5-2-16,7-6-7 0,1-3-5 16,4 0 4-16,-2-14 1 15,-4-1 4-15,0 1 4 16,-8 3 1-16,-1 2 4 15,-4 5 14-15,-4 4 3 16,0 0-9-16,3 0-2 16,2 19-6-16,2 8 8 15,1 9-4-15,-1 7-5 16,1 6 1-16,7 6-4 16,1 4 1-16,10 3 2 15,-2-4-2-15,-1-9-1 16,-12-6 1-16,-6-14-1 15,-6-9 0-15,0-8 0 0,-14-10-2 16,-17-2 1-16,-5-8 0 16,-7-15-5-16,4-7 0 15,10-6 3-15,10-1 3 16,11 1-1-16,8 3-2 16,0 4-6-16,3-1 0 15,16 4-2-15,6-3 0 16,5 3-23-16,6-3-104 15</inkml:trace>
  <inkml:trace contextRef="#ctx0" brushRef="#br0" timeOffset="2404.2419">5049 5767 1700 0,'0'0'112'15,"0"0"-94"-15,0 0 3 16,0 0 9-16,0 0-7 15,0 0-12-15,0-26-6 16,0 26-3-16,5-3-2 16,1 1 1-16,3-1-1 15,-2 0-1-15,-1-1-1 16,-1-1-1-16,-4-1 3 16,-1-2 0-16,0 1 0 15,-9-2-2-15,-13 1 2 16,-2 3 2-16,3 2-1 15,-1 3 2-15,7 0 2 0,6 0-2 16,1 4-2-16,4 9-1 16,0 4 0-16,4 4 0 15,0 4 0-15,0 2 0 16,5-1 0-16,9-1 0 16,5-2-4-16,5-5-8 15,3-6-24-15,10-10-39 16,-1-2-763-16</inkml:trace>
  <inkml:trace contextRef="#ctx0" brushRef="#br0" timeOffset="2697.8503">5336 5709 1805 0,'0'0'32'16,"0"0"-14"-16,0 0 13 15,0 0-9-15,0 0-16 16,0 0-1-16,64 15 0 15,-46 8-2-15,-3 7-2 16,1 2 1-16,2 4-2 16,-3-3 0-16,-6-6 0 15,-2-8 0-15,-4-14-2 16,-3-5-2-16,0-1 3 16,-7-22 1-16,1-11 1 15,6-12 2-15,0-4 4 16,3 1 0-16,16 5-2 15,2 6-5-15,2 9 0 0,5 7-5 16,2 3-18 0,0 7-100-16</inkml:trace>
  <inkml:trace contextRef="#ctx0" brushRef="#br0" timeOffset="3288.4775">6659 5673 1766 0,'0'0'85'0,"0"0"-64"16,0 0-2-16,0 0 0 15,0 0-7-15,0 0-7 16,0 51 7-16,0-17-3 15,0 9-2-15,0 6-3 16,3 1-3-16,6 3 0 16,-4-5-1-16,4-3 1 15,-1-5-1-15,-5-5 0 16,2-4-1-16,-2-5-2 16,-2-5-5-16,-1-8-1 0,1-7 3 15,-1-6-13-15,0 0-11 16,0-13 0-16,-2-13-129 15</inkml:trace>
  <inkml:trace contextRef="#ctx0" brushRef="#br0" timeOffset="3597.6242">6553 5600 1808 0,'0'0'14'15,"0"0"-1"-15,0 0 9 0,0 0-3 16,103-58-8 0,-68 58-4-16,9 0-2 0,2 17-2 15,-3 5-2 1,-3 1 0-16,-10 5 0 0,-9-1-1 16,-9-1-1-16,-9 1-6 15,-3-1-5-15,-10-4 6 16,-13-3 2-16,-7-2-1 15,2-4-3-15,1-4-3 16,5-6 2-16,5-3 7 16,4 0-3-16,6 0-21 15,7 0-45-15,0-8-255 0</inkml:trace>
  <inkml:trace contextRef="#ctx0" brushRef="#br0" timeOffset="4084.9053">7273 5644 1786 0,'0'0'35'16,"0"0"-25"-16,0 0 12 0,-97-17 4 15,69 17-7-15,7 0-7 16,2 2-5-16,7 10-5 16,3 3-1-16,0 2-1 15,7 2 0-15,2 2 1 16,0 2 0-16,0-2-1 16,11-1-2-16,5-1-3 15,5-7-6-15,0-2-4 16,0-5-8-16,-3-5 1 15,-3 0 8-15,-2-7 13 16,-2-10 1-16,-1 0 0 16,-1-5 5-16,0 0 6 15,3 1 5-15,-6 3-2 16,1 4 0-16,-1 6 0 16,0 4-8-16,-3 2 1 0,3 2-5 15,3 0-2-15,6 0 0 16,0 2 0-16,0 5 0 15,-3 5-1-15,-2 0-4 16,0 1-13-16,1 0-23 16,-2-2-10-16,3-2-41 15</inkml:trace>
  <inkml:trace contextRef="#ctx0" brushRef="#br0" timeOffset="4406.3612">7479 5654 1809 0,'0'0'45'0,"0"0"-19"16,0 0-5-16,0 0-7 15,0 0-7 1,0 0-5-16,42 9 2 0,-24 5-2 16,-2 5-1-16,2 4 0 15,1 3 0-15,-4-1-1 16,-4-1-1-16,-1-2-3 15,-10-10-6-15,0-5 0 16,0-7-13-16,0-5 11 16,-4-19 8-16,-2-10-4 15,6-9 8-15,0-6 0 0,12-2 1 16,8 6 0-16,6 6-1 16,-2 11-2-16,0 10-6 15,-1 10-22-15,-1 3-44 16,0 5-256-16</inkml:trace>
  <inkml:trace contextRef="#ctx0" brushRef="#br0" timeOffset="4697.7648">8142 5397 1859 0,'0'0'30'0,"0"0"-18"16,0 0-3-16,0 0 1 15,0 0-8-15,0 0 1 16,0 73 3-16,0-35-3 16,4-1-1-16,0 2-2 15,1-3 0-15,1-2 1 16,1-5-1-16,-4-3-4 15,0-6-13-15,-3-8-36 16,0-7-17-16,0-5-500 16</inkml:trace>
  <inkml:trace contextRef="#ctx0" brushRef="#br0" timeOffset="4819.9429">8017 5643 1795 0,'0'0'88'0,"0"0"-65"16,0 0-20-16,0 0-1 15,0 0 0-15,117-73-2 16,-49 51-6-16,10-1-100 16</inkml:trace>
  <inkml:trace contextRef="#ctx0" brushRef="#br0" timeOffset="5673.5003">14691 5535 1792 0,'0'0'29'0,"0"0"0"15,0 0 4-15,0 0-3 16,0 0-13-16,0 0-8 15,0 0-5-15,0-4-4 16,0 23 1-16,0 7-1 16,0 7 1-16,0 4 0 15,0 0-1-15,0 1 1 16,3-2-1-16,3-2 1 16,0-6-1-16,0-5 0 15,0-8-3-15,-2-5-4 16,2-6-6-16,-1-4-14 15,0-2-17-15,0-20-64 16</inkml:trace>
  <inkml:trace contextRef="#ctx0" brushRef="#br0" timeOffset="5869.1175">14685 5495 313 0,'0'0'1467'16,"0"0"-1460"-16,0 0-2 16,0 0 4-16,0 0-3 15,97-70-5-15,-72 70-1 0,4 0-2 16,3 0-23-16,1 8-73 16</inkml:trace>
  <inkml:trace contextRef="#ctx0" brushRef="#br0" timeOffset="6258.3">14927 5603 1829 0,'0'0'45'0,"0"0"-40"15,0 0 9-15,0 0-1 16,0 0-6-16,0 0-5 0,36 36 1 16,-16-15-3-16,1 2 2 15,-1 6-2-15,-3 0 1 16,0 1-1-16,-6-2 0 16,-3-4-1-16,-6-5-1 15,-2-11-4-15,0-8-8 16,0 0 6-16,-10-17 7 15,2-10 0-15,5-7 1 16,3-2 0-16,1-1 0 16,17 4-2-16,11 4-2 15,3 7-4-15,3 7-12 16,2 6-10-16,2 7-17 16,-2 2-80-16,-1 0-88 0,-2 0-1011 15</inkml:trace>
  <inkml:trace contextRef="#ctx0" brushRef="#br0" timeOffset="6643.1872">15460 5620 513 0,'0'0'432'0,"0"0"-27"16,0 0-225-16,0 0-78 16,0 0-28-16,0 0 6 15,41 3-29-15,-44-3-18 16,-9 0-22-16,-6-2-7 16,-1 1 11-16,1 1-6 15,0 0-8-15,4 0 1 16,3 9-1-16,0 8 1 15,3 0-2-15,2 2 0 0,2 1 0 16,4-1-1-16,0 1 0 16,0-7-9-16,6-1-5 15,6-4-4-15,4-5-8 16,1-3 4-16,1 0-15 16,0-6-24-16,-3-11-93 15,0-2 73-15,-4-3 82 16,0 1 116-16,-1 4-6 15,1 3-40-15,-1 6-32 16,1 1-15-16,2 7-11 16,1 0-8-16,3 0-1 15,-2 10 0-15,3 4 0 0,-4 1-1 16,2 2-1 0,-2 0-1-16,2-1-10 0,-4-6-41 15,-1-5-355-15</inkml:trace>
  <inkml:trace contextRef="#ctx0" brushRef="#br0" timeOffset="7132.8013">14743 5663 1722 0,'0'0'103'16,"0"0"-83"-16,0 0 2 15,0 0 0-15,0 0-13 16,0 0-6-16,112-19-3 16,-54 14-20-16,17-5-117 15</inkml:trace>
  <inkml:trace contextRef="#ctx0" brushRef="#br0" timeOffset="7947.2109">16018 5595 1721 0,'0'0'61'0,"0"0"-47"16,0 0 4-16,0 0 8 16,0 0-12-16,-84 17-5 15,65-3-2-15,2 3-2 16,2 3-3-16,7-1 0 16,4 3 0-16,4-2 1 15,0-1 0-15,11-2 1 16,12-3 0-16,11-6 0 15,5-5-1-15,4-3-3 0,5 0-3 16,0-3-21-16,0-14-47 16</inkml:trace>
  <inkml:trace contextRef="#ctx0" brushRef="#br0" timeOffset="8253.6662">16497 5424 1808 0,'0'0'83'16,"0"0"-73"-16,0 0-1 16,0 0 10-16,0 0-8 15,0 0-6-15,-4 12-4 16,4 2-1-16,0 10 2 15,0 1-1-15,0 4 0 16,0 0-1-16,0-1 1 16,0 0-1-16,1 0 0 15,0-3-3-15,3-1-3 16,-4-5-7-16,0-2-13 16,0-5-31-16,0-9-61 15</inkml:trace>
  <inkml:trace contextRef="#ctx0" brushRef="#br0" timeOffset="8517.3252">16337 5649 1804 0,'0'0'43'0,"0"0"-38"16,0 0-3-16,0 0 19 15,80-43-5-15,-42 40-5 16,-2 2-2-16,-2 1-3 15,-1 0-4-15,-4 2-1 16,-3 9 1-16,0 1 1 16,-7 2-2-16,2 1 0 0,-6 0 0 15,-3-1-1 1,-3-2 0-16,-3-2 0 16,-3-2-7-16,-3-2-20 0,0-6-45 15,0 0-156-15</inkml:trace>
  <inkml:trace contextRef="#ctx0" brushRef="#br0" timeOffset="8678.4722">16814 5420 1837 0,'0'0'30'15,"0"0"-28"-15,0 0-2 16,0 0-2-16,0 0-15 15,0 0-14-15,0 38-121 0</inkml:trace>
  <inkml:trace contextRef="#ctx0" brushRef="#br0" timeOffset="9013.1215">16980 5617 1726 0,'0'0'111'0,"0"0"-102"16,0 0-2-16,0 0 21 16,0 0-8-16,0 0-12 15,-34 56-6-15,34-41 1 0,5-1-2 16,10-1 0-16,5-4 1 16,6-4-2-16,-1-4-4 15,3-1 0-15,-3 0-2 16,-5-6-4-16,-7-6-1 15,-8-4 9-15,-5-1 2 16,0-1 2-16,-19 1-1 16,-7 0-1-16,-2 3 1 15,3 4 2-15,5 5-3 16,2 5-1-16,6 0-12 16,5 0-36-16,0 11-55 15,7 0-1385-15</inkml:trace>
  <inkml:trace contextRef="#ctx0" brushRef="#br0" timeOffset="9401.7129">17267 5663 1867 0,'0'0'23'0,"0"0"-21"15,0 0 3-15,0 0 3 16,0 0-8-16,0 0 1 16,25 32-1-16,-14-18 1 15,0-2-1-15,0-1-2 16,2-5-10-16,1-3-16 0,2-3-4 16,1-3-4-1,2-11-18-15,-2-6 25 0,0-2 29 16,0 3 28-16,-3 2 32 15,0 5-35-15,-4 1 4 16,0 8 4-16,-3-2-15 16,2 3-13-16,1 2-2 15,2 0-2-15,3 0-1 16,0 11 0-16,3 4 0 16,1 0-1-16,4 2-2 15,5-1-19-15,1-4-39 16,-1-2-128-16</inkml:trace>
  <inkml:trace contextRef="#ctx0" brushRef="#br0" timeOffset="9980.5368">17951 5627 1734 0,'0'0'70'0,"0"0"-42"15,0 0 1-15,-85-7-8 16,72 7-9-16,0 6-5 16,8 5-6-16,2 3 0 15,1 1-1-15,2 1 0 16,0-1 0-16,2 0-3 0,9-6-12 16,0 0-9-16,3-3-10 15,1-4 3-15,-2-2-23 16,1 0 9-16,-1 0 38 15,1-9 7-15,-3-1 24 16,1 0 36-16,-2 0-25 16,4 2-11-16,2 0-5 15,3 2-14-15,3 2-2 16,-3-1-2-16,4 0 0 16,-1 2-1-16,-1-1 1 15,2-6-1-15,-1 1 0 16,-1-7-1-16,-2-5-3 15,-1-9-17-15,-6-8 1 16,-3-5 8-16,-7-5 0 0,-2-1 10 16,0-1 2-16,-4 5 7 15,-12 8 2-15,2 10 4 16,0 10 11-16,2 12-5 16,1 5-10-16,1 5-9 15,-1 20 0-15,1 10-1 16,7 9 1-16,3 4 1 15,0 1 2-15,12-2-2 16,9-7 0-16,7-4 1 16,3-8 1-16,6-8-3 0,2-4 0 15,6-7-12 1,4-5-100-16</inkml:trace>
  <inkml:trace contextRef="#ctx0" brushRef="#br0" timeOffset="10514.746">19682 5671 1880 0,'0'0'28'0,"0"0"-23"15,0 0 5-15,0 0 1 16,0 0-9-16,0 0 3 15,-8 108 0-15,1-54-2 16,4 4-2-16,-2-3-1 16,3-3 0-16,1-4 1 15,1-4-1-15,0-7-2 16,0-7-4-16,0-6-6 16,0-10-9-16,0-9-43 15,0-5-61-15</inkml:trace>
  <inkml:trace contextRef="#ctx0" brushRef="#br0" timeOffset="10817.2273">19594 5632 641 0,'0'0'1187'15,"0"0"-1171"-15,0 0-1 16,0 0 8-16,95-41-3 15,-68 41-8-15,1 0-7 16,4 7-2-16,-3 10-1 16,0 4-2-16,-10 3 1 15,-2 1-1-15,-10 3 0 16,-7 0-3-16,0-3 0 16,-7 0-5-16,-19-3-5 0,-5-2 12 15,-2-6-10-15,2-4 1 16,7-7-6-16,7-3-4 15,10 0 7-15,7-7-2 16,0-7-116-16,18-2-498 16</inkml:trace>
  <inkml:trace contextRef="#ctx0" brushRef="#br0" timeOffset="11290.7662">20220 5670 1764 0,'0'0'49'0,"0"0"-40"16,-82-16 16-16,57 11 7 15,3 5-11-15,3 0-12 16,5 0-6-16,2 0 0 15,4 14-3-15,1 1 0 16,4 3 1-16,3 1-1 16,0-2 0-16,3 0-4 15,12-3-7-15,3-3 0 0,7-1 1 16,3-6-11-16,4-4-10 16,-3 0-2-16,-2-3-16 15,-4-10 29-15,-8-2 20 16,1 1 8-16,-9 0 10 15,0 4 21-15,-4 3-14 16,-2 2 7-16,2 5-11 16,0 0-3-16,-3 0-9 15,4 0-6-15,2 2-3 16,8 10 1-16,2 5 2 16,3-1-3-16,-1 1 1 15,-1 0-1-15,1-3-5 16,4 0-27-16,-1-11-19 15,0-3-444-15</inkml:trace>
  <inkml:trace contextRef="#ctx0" brushRef="#br0" timeOffset="11608.6312">20545 5654 1842 0,'0'0'39'0,"0"0"-15"15,0 0-8-15,0 0-3 16,0 0-8-16,0 0-3 16,23 5-2-16,-6 11 0 15,-1 2 1-15,1 1-1 16,-5 1 0-16,-3-2-1 16,-1 0 0-16,-5-1-1 15,-2-6-6-15,-1-6-3 0,0-5 3 16,0 0 1-16,-6-15 6 15,-3-5-1-15,6-10 1 16,3-2 0-16,0-1 0 16,12 1-7-16,8 2-18 15,4 7 6-15,2 8-4 16,0 3-96-16</inkml:trace>
  <inkml:trace contextRef="#ctx0" brushRef="#br0" timeOffset="11951.6295">21062 5491 1856 0,'0'0'25'0,"0"0"-14"15,0 0 13-15,0 0-6 16,0 0-10-16,0 0-5 15,0 13-3-15,4 8 2 16,0 2 2-16,1 3-1 16,-2 2 0-16,0 2 0 15,-1 1-2-15,5-1 1 0,-1 1-2 16,4 0 1-16,1 0 0 16,2-4-1-16,0-4 0 15,4-6 0-15,1-4 0 16,3-2 0-16,2-5-1 15,2-3-3-15,3-3-6 16,-1 0-6-16,-5-9-27 16,-3-11-59-16</inkml:trace>
  <inkml:trace contextRef="#ctx0" brushRef="#br0" timeOffset="12112.6505">20978 5632 1834 0,'0'0'15'16,"107"0"-10"-16,-31 0 13 15,6 0-18-15,-1-8-3 16,1-3-80-16</inkml:trace>
  <inkml:trace contextRef="#ctx0" brushRef="#br0" timeOffset="13797.7815">4105 6942 1744 0,'0'0'84'0,"0"0"-68"16,0 0-3-16,0 0 3 15,0 0-5-15,0 0-6 16,0 0-1-16,-55 75-2 16,50-55-1-16,1-3 0 15,4 1-1-15,0-1 1 16,0-3-1-16,0-2 1 16,0-1-1-16,0-5 1 15,3-2-1-15,1-3 1 16,4 2 0-16,4-3 5 15,3 1-1-15,5-1 4 16,-1 0-5-16,1 0 1 0,4 0-2 16,-1 0 0-16,1 0-2 15,-1-1 0-15,-2 1 0 16,-3 0 0-16,-3 0 0 16,0 3-2-16,0 7 1 15,-2 0 0-15,2 6 2 16,-3 3-2-16,-3-1 0 15,-2 4-1-15,-5 0 1 16,-2 0 0-16,0 1 0 16,-5-3 0-16,-12 0-1 15,-6-5 1-15,0-1 0 16,-2-5 0-16,3-2 0 0,-2-6-2 16,6-1 1-1,2 0-4-15,5 0-6 0,1-5-15 16,6-7-21-16,4-2-42 15,0-3-991-15</inkml:trace>
  <inkml:trace contextRef="#ctx0" brushRef="#br0" timeOffset="14281.4906">4142 6944 1808 0,'0'0'8'0,"0"0"-8"0,0 0 2 15,93-58 3-15,-53 50-4 16,5 3 0-16,6 2-1 16,4 3 0-16,0 0 0 15,-1 0 0-15,-11 0 0 16,-7 2-1-16,-12 6 1 15,-4 1 1-15,-7-3-1 16,-5-1 8-16,-2-1 4 16,-3 3 2-16,0 4 1 15,2 6-4-15,-4 5 2 0,-1 3-2 16,0 4-4 0,0 4 2-16,0 3-3 0,-4-5-1 15,-1 0-2-15,4-4-1 16,1-7-2-16,0-1 1 15,0-4 0-15,2-4 1 16,11 0-2-16,8-4 2 16,4-1 1-16,8-3-2 15,4-3 1-15,2 0-2 16,4 0 0-16,-1-3 0 16,1-6-7-16,-1 2-2 15,-3-1-14-15,-5 0-36 16,-7-2-36-16</inkml:trace>
  <inkml:trace contextRef="#ctx0" brushRef="#br0" timeOffset="14564.7309">4867 7071 1900 0,'0'0'25'0,"0"0"-20"15,0 0 1-15,0 0-3 16,0 0-3-16,0 0 5 0,-1 108-1 16,7-68-4-1,1 3 1-15,-1-1-1 0,3-1-1 16,0-3-2-16,0-6-12 15,1-10-26-15,1-9-38 16,-2-11-532-16</inkml:trace>
  <inkml:trace contextRef="#ctx0" brushRef="#br0" timeOffset="15028.565">5412 6961 1874 0,'0'0'23'0,"0"0"-22"16,0 0 3-16,0 0 16 15,-51 74-9-15,33-42-5 16,3 4-3-16,-2-2 0 16,4 4-3-16,6-3 1 15,4 1-1-15,3-3 0 0,0 1 0 16,13-2 2-16,7-6-2 16,5-4 0-16,2-9 0 15,3-8 0-15,8-5 0 16,-3 0-2-16,-1-8 1 15,-7-12 0-15,-3-5 0 16,-14 0 1-16,-9 0 0 16,-1 2 1-16,-10 0-1 15,-18 4 1-15,-8 8 0 16,-1 7-1-16,1 4 0 16,8 0-2-16,7 12-6 15,3 8-10-15,10-1-53 16,1 4-227-16</inkml:trace>
  <inkml:trace contextRef="#ctx0" brushRef="#br0" timeOffset="15926.6379">3482 6895 1773 0,'0'0'11'0,"0"0"1"0,0 0 2 16,0 0 15-16,0 0-1 16,0 0-11-16,-6-6-10 15,6 6 0-15,0 0-4 16,0 0 0-16,0 0-2 16,0 15 0-16,0 8 1 15,0 11 4-15,0 8-3 16,0 9-1-16,0 8 1 15,0 2-3-15,0 3 1 16,0 0 0-16,3-2 0 16,-3 1-1-16,1-6 0 15,-1-2 0-15,0-5 2 0,0-5-2 16,0-2 0-16,0-7-1 16,0-4 2-16,0-3-1 15,0-3 0-15,0-2 0 16,0-5 0-16,3-1 0 15,7-2 0-15,4-3 0 16,7 2 0-16,10-4 0 16,11-2 0-16,21-3 0 15,25-5 0-15,26-1 1 16,27 0-1-16,27-16 0 16,16-3-2-16,12-6 0 15,-2 3 1-15,4 2 0 16,-8 0 1-16,-6 0 0 15,-11 1 0-15,-18 0-1 16,-18 7 1-16,-24 0 0 0,-22 5 0 16,-23 4 1-16,-26 3-1 15,-18 0 0-15,-13 0 0 16,-11 0 0-16,0 0 0 16,0 0 1-16,-4 0 2 15,-11 0 3-15,-7 0-3 16,-1 0-3-16,-1 0-4 15,0 0-19-15,-3-18-68 16</inkml:trace>
  <inkml:trace contextRef="#ctx0" brushRef="#br0" timeOffset="16998.5104">2900 7417 1680 0,'0'0'47'0,"0"0"-20"0,0 0 9 16,0 0-9-16,0 0 0 15,0 0-9-15,-54 16-6 16,45-7-3-16,0 2 0 16,-4 2 0-16,7 2-6 15,-2-1 0-15,5 1 1 16,3 2-4-16,0 1 1 15,2 2 0-15,13 0 0 16,10 1 3-16,4-3-1 16,3 3-1-16,4-2 0 15,4-1 0-15,-2 3-2 16,-4 0 1-16,-4 0-1 0,-8 0 0 16,-8 1-1-1,-10 0 1-15,-4-2-4 0,0 3 3 16,-18-4-5-16,-12-4 0 15,-7-2 3-15,0-7 1 16,-2-6 2-16,11 0 0 16,4-3 2-16,13-14-1 15,10-6 0-15,1-4-1 16,9-2-2-16,16-3-2 16,5 1 1-16,3-2 1 15,-5 3-2-15,-4-2 3 16,-9 3 1-16,-3 1 1 15,-11-1-1-15,-1 5 4 0,-1 2 2 16,-17 4 2-16,-2 2-5 16,-2 3 1-16,-2 7-2 15,-1-2-2-15,5 6 0 16,7 2-6-16,4 0-19 16,6 0-43-16</inkml:trace>
  <inkml:trace contextRef="#ctx0" brushRef="#br0" timeOffset="19594.5794">4688 8053 202 0,'0'0'1489'0,"0"0"-1431"16,0 0-20-16,0 0-14 15,0 0-1-15,0 0-3 16,0 0-5-16,-13-3-4 15,4 3-3-15,-2 0 0 16,-6 7 0-16,0 6-2 16,-6 4-3-16,-3 7-1 15,-2 4-1-15,1 6 1 0,0 3-2 16,7 0 0 0,3 6 2-16,6-1-2 0,5 1 0 15,6-3 0-15,0 2-1 16,15-4 0-16,7-7 0 15,7-6-2-15,2-9-5 16,4-9 0-16,2-6 7 16,-1-1-1-16,-3-5 1 15,-5-14-3-15,-4-4 4 16,-11-2 0-16,-4-3 1 16,-9 1 0-16,0 4 1 15,-6 4 0-15,-15 3 2 16,-6 7-1-16,-7 4-2 15,0 5-1-15,-1 0 0 16,7 0 0-16,10 9-3 0,11-1-7 16,7 4-18-1,0-3-46-15,15-1-88 0</inkml:trace>
  <inkml:trace contextRef="#ctx0" brushRef="#br0" timeOffset="20267.25">4960 8114 1761 0,'0'0'19'0,"0"0"1"16,0 0 9-16,0 0-6 16,0 0-17-16,0 0-3 15,-21 10-3-15,21 4 3 16,0 4 0-16,11 3 2 15,3 1-2-15,4 0-3 0,5 0 3 16,2 1-2 0,5 0 0-16,0 1 0 0,0-1-1 15,-1-1 1-15,-5-2-2 16,-3 2 1-16,-8-2 0 16,-5 1 0-16,-5 0 0 15,-3 0 0-15,0-1 1 16,-15-2 0-16,-12-1 0 15,-7-4-1-15,-4-4 0 16,0-7 0-16,8-2 0 16,7 0 1-16,10-9 1 15,10-10 2-15,3-8 2 0,5-2-5 16,18-4 1-16,7-2-1 16,2-2-1-16,1 2-1 15,-1-3-1-15,-6-2 1 16,-4-1 1-16,-10-1 0 15,-6 3 2-15,-6 5-2 16,-3 8 3-16,-17 4-1 16,-8 9-2-16,-5 6 1 15,-5 3-1-15,0 4 0 16,7 0 0-16,7 0 0 16,9 8-6-16,12 5-13 15,3 5-32-15,0 4-76 16</inkml:trace>
  <inkml:trace contextRef="#ctx0" brushRef="#br0" timeOffset="22046.9245">5604 8274 1725 0,'0'0'46'16,"0"0"-33"-16,0 0 2 16,0 0 0-16,81-7-3 15,-50 3-1-15,-4 1 1 16,1 0-3-16,-10 3-2 15,-2-3 2-15,-8 2-1 16,1 0 0-16,-4 1-3 16,-1 0 0-16,-3 0-2 0,-1 0-1 15,0 0 1 1,0 0-2-16,0 0 1 0,0 0-1 16,0-2 0-16,0 2-1 15,0 0 0-15,3 0-12 16,3 0-27-16,6 0-15 15,5 0-215-15</inkml:trace>
  <inkml:trace contextRef="#ctx0" brushRef="#br0" timeOffset="22779.3768">6368 8176 1287 0,'0'0'543'16,"0"0"-512"-16,0 0-1 15,0 0-13-15,-25-83-3 16,25 71-6-16,7-1-5 16,3 6 0-16,4 7-2 15,7 0-2-15,-1 3 1 16,3 20 0-16,-1 7 0 15,-1 7 0-15,-2 5 0 0,-8 2 0 16,-2-1-1 0,-7 2-1-16,-2 2-2 0,-6 2 0 15,-17-1 3-15,-8-4-6 16,-6-6 2-16,-5-11 1 16,-4-12-7-16,7-10 6 15,6-5 3-15,14-9 2 16,8-12 5-16,8-2 6 15,3 1-5-15,0 3 0 16,0 7-3-16,14 2-3 16,2 4 0-16,2 5 0 15,6 1-1-15,6 0 1 16,4 17 0-16,6 4 0 0,-4 6 0 16,-4 1 0-16,-3 2-1 15,-5-4-15-15,-8-4-46 16,-5-8-257-16</inkml:trace>
  <inkml:trace contextRef="#ctx0" brushRef="#br0" timeOffset="23742.5389">3899 8140 1690 0,'0'0'26'0,"0"0"0"16,0 0-1-16,0 0 8 16,0 0-4-16,0 0-3 15,-46-39-2-15,46 38-8 16,0 1 1-16,-1 0-8 15,1 0-3-15,0 0-3 16,-2 0-1-16,2 0-2 16,-1 10-2-16,1 16 1 15,0 11 1-15,0 9 1 16,0 5 1-16,0 2-2 0,0 9 0 16,0 1 0-1,0 3 1-15,0-3-1 0,3 0 0 16,0-5 0-16,2-5 0 15,0-5 0-15,-1-7 0 16,1-3 0-16,6-5 0 16,2-2-1-16,9-3 0 15,9-5 0-15,16-4 1 16,14-5 0-16,17-6 0 16,12-6 0-16,6-2 0 15,1 0-1-15,-3-5 0 16,-6-4 1-16,-12 2-2 0,-17 3 0 15,-15 1 1-15,-19 3-1 16,-14 0 1-16,-7 0 0 16,-4 0 0-16,0 0-1 15,0 0-10-15,0 0-9 16,-18 0-13-16,-10-2-93 16</inkml:trace>
  <inkml:trace contextRef="#ctx0" brushRef="#br0" timeOffset="24549.4494">3231 8698 1753 0,'0'0'53'16,"0"0"-47"-16,0 0 6 16,0 0 7-16,0 0 0 15,0 0-1-15,-33-29-7 16,28 29-2-16,1 0-2 15,-3 0-3-15,1 0-2 16,-2 0-2-16,-3 7 0 16,0 0 0-16,2 6 0 0,4-2 0 15,4 4-1 1,1-1 1-16,0 3-2 0,0 0 1 16,17 0 1-16,8 1 0 15,8 1 1-15,7-1-1 16,5-3 0-16,0 2 0 15,-2-2 0-15,-9 2 0 16,-4-1 1-16,-12 2-1 16,-3 1-2-16,-11 0-3 15,-4-2-1-15,0 2 1 16,-19-1 3-16,-5-1 2 16,-9-4-5-16,0-3 2 15,1-7 2-15,4-3 0 16,6 0 1-16,6-15 2 0,11-6 4 15,5-8-2-15,0-5-4 16,12-6 0-16,9-1 0 16,3 3-2-16,-3-1 1 15,-5 3 0-15,-4 4 0 16,-7 3 1-16,-5 6 1 16,0 4-1-16,0 6 0 15,-16 8 0-15,2 4-2 16,-10 1-2-16,2 4-17 15,4 8-41-15,-2 2-250 16</inkml:trace>
  <inkml:trace contextRef="#ctx0" brushRef="#br0" timeOffset="27041.6709">4739 9392 1571 0,'0'0'204'16,"0"0"-184"-1,0 0-4-15,0 0 6 0,0 0 3 16,0 0-13-16,-30-12-7 15,26 12 0-15,-4 0-2 16,0 0-1-16,-2 6-1 16,-1 2-1-16,3 0 0 15,0 1 1-15,0 0-1 16,2 2 0-16,3 1-1 16,0 0 1-16,3 0 0 15,0-1 0-15,0 3-1 16,0 2 0-16,9-1 1 0,5 2 0 15,5 2 1-15,3 0 0 16,0 0-1-16,3-1 0 16,1 2 0-16,-2 1 1 15,1-1-1-15,-4 3 0 16,-3-1 1-16,-3 0-1 16,-6 1-1-16,-5 0-4 15,-4 1 3-15,0-2-7 16,-4-5-9-16,-17-1 9 15,-6-6-2-15,-6 0-3 16,-2-5-2-16,3-4-3 16,4-1 16-16,8 0 3 15,6-8 9-15,6-6 1 0,5-3-2 16,3-3-4 0,0 0 2-16,6-2-2 0,12-2-2 15,0-2-1-15,3-2-1 16,1 0 0-16,-2 0 0 15,-1-2 0-15,-3 2 0 16,-4-2 0-16,-5 3 2 16,-3-5 1-16,-4-1 2 15,0 4 4-15,-8 1 1 16,-11 6-7-16,-1 8-1 16,-5 9-2-16,0 5 0 15,-5 0-3-15,5 2-1 0,5 14-11 16,7 1-24-1,13 2-93-15</inkml:trace>
  <inkml:trace contextRef="#ctx0" brushRef="#br0" timeOffset="27401.8232">5152 9636 1885 0,'0'0'13'15,"0"0"-13"1,0 0 5-16,0 0 0 0,0 0-4 15,0 0 1-15,115 0-2 16,-78-1 1-16,-2 1-1 16,-4 0 0-16,-6-1 0 15,-2-1 1-15,-10 1 0 16,-3-1-1-16,-5 2-2 16,1 0-1-16,0 0-11 15,0 0-11-15,2-2-32 16,0-1-77-16</inkml:trace>
  <inkml:trace contextRef="#ctx0" brushRef="#br0" timeOffset="27829.0363">5983 9361 1780 0,'0'0'124'0,"0"0"-118"16,0 0-2 0,0 0 1-16,0 0 0 0,0 0-5 15,0 0 0-15,-7 50 5 16,7-22-3-16,1 2 0 15,5 2 0-15,-3-2-1 16,-2-2-1-16,2-3 1 16,1-2-1-16,0-1 0 15,5-5 1-15,1-3-1 16,2-3 0-16,3 0 0 16,5-4 1-16,3-3 0 15,6-3-1-15,2-1 1 16,2 0 0-16,-2 0-1 15,2-3-1-15,-3-3-6 0,0 3-9 16,-9-2-27-16,1-1-24 16,-12 0-368-16</inkml:trace>
  <inkml:trace contextRef="#ctx0" brushRef="#br0" timeOffset="28068.6233">6152 9496 1872 0,'0'0'24'16,"0"0"-24"-16,0 0 0 15,-5 78 4-15,5-40 1 16,0 3-1-16,0 3-2 15,0-1-2-15,0-3-2 16,-3-5-54-16,-6-9-407 16</inkml:trace>
  <inkml:trace contextRef="#ctx0" brushRef="#br0" timeOffset="28998.5648">4126 9423 1061 0,'0'0'731'0,"0"0"-709"16,0 0-2-16,0 0 9 16,0 0-5-16,0 0-8 15,0-4-10-15,0 4-3 16,0 0-3-16,0 6-3 15,0 12 2-15,0 8 1 16,0 6 1-16,2 2 0 16,-2 5-1-16,2 2 0 0,0 4 1 15,-1 2 1 1,1 1 0-16,0-2-1 0,2 0 0 16,-3-3 0-16,1-2-1 15,0-3 0-15,2-4 1 16,2-4-1-16,4-3 0 15,4-1 0-15,2-3 0 16,7-3-1-16,5-2 1 16,12-4 0-16,8-4 1 15,16-5-1-15,12-5 1 16,10 0-1-16,10 0-3 16,1-5-4-16,0 2-5 0,-3 0 8 15,-6 3 3 1,-6 0 1-16,-15 0 1 0,-10 0-1 15,-18 0 0-15,-14 0-2 16,-10 4 2-16,-9-2 0 16,-5-2-5-16,-1 2-5 15,0-2 8-15,-14 0 2 16,-6 0-5-16,-10 0-51 16,0 0-205-16</inkml:trace>
  <inkml:trace contextRef="#ctx0" brushRef="#br0" timeOffset="29829.2933">3386 9818 1716 0,'0'0'44'0,"0"0"-28"16,0 0 10-16,0 0 6 16,0 0-16-16,0 0-11 0,-23 21-1 15,23-13-2 1,4 6 0-16,9 1 6 0,7 1 3 16,3 3-3-16,7 1-1 15,3 2-5-15,0 2 1 16,0-1-3-1,2 3 1-15,-7-1 0 0,-2 1-1 16,-6-2 0-16,-10 1 0 16,-4-4-2-16,-6-2 2 15,0-2-2-15,-13-1 1 16,-8-3-1-16,0-4 2 16,-7-8 0-16,7-1 0 0,-3 0 2 15,9-12 1 1,-1-10 3-16,5-7 2 0,6-4-5 15,5-3-1-15,0 3-2 16,5 2 0-16,11 2 0 16,-1 0 0-16,2 0 0 15,-4 2 0-15,-2 0 0 16,-6-2 2-16,-4 3-2 16,-1 0 1-16,0 1-1 15,-12 3 0-15,-12 1-2 16,1 6 2-16,-5 4 0 15,0 7-1-15,1 4-2 16,3 0-7-16,7 6-19 16,4 10-31-16,7 1-87 15</inkml:trace>
  <inkml:trace contextRef="#ctx0" brushRef="#br0" timeOffset="30439.5759">4702 10340 1879 0,'0'0'38'0,"0"0"-30"0,0 0 2 16,0 0 1-16,0 0-5 16,0 0-3-16,0 7-3 15,0 18 0-15,3 9 2 16,1 9 1-16,-1 1 0 15,2 2-3-15,-3-5 1 16,3 2-1-16,-3-4 0 16,-1-2 1-16,-1-4-1 15,0-5 1-15,0-6-1 16,0-5-1-16,0-4 1 16,2-3 0-16,-2-5-2 15,1 0-2-15,1-3-1 16,-2 0-5-16,1 1-2 0,3-3-10 15,1 3-12-15,1-3-35 16,0 0-250-16</inkml:trace>
  <inkml:trace contextRef="#ctx0" brushRef="#br0" timeOffset="30718.4945">5073 10637 1900 0,'0'0'0'15,"0"0"-8"-15,0 0 5 16,0 0 3-16,0 0 0 16,103 0 0-16,-52-9-27 15,-2-4-62-15</inkml:trace>
  <inkml:trace contextRef="#ctx0" brushRef="#br0" timeOffset="31177.6706">5910 10466 1812 0,'0'0'55'0,"0"0"-52"16,0 0 0-16,0 0 12 15,0 0-2-15,0 0-6 16,-45 51-4-16,45-33 0 0,0 2-2 16,11 0 1-16,5-2-1 15,2 0-1-15,7-3 1 16,4-2 0-16,1-4 0 15,7-8-1-15,-1-1-2 16,-2 0-1-16,-3-9-1 16,-7-5 0-16,-8-1 3 15,-8-2 1-15,-7-2 4 16,-1-5 0-16,-7 1-1 16,-18-2-1-16,-8 2-2 15,-2 4 0-15,1 8 0 16,6 5 0-16,3 6-8 0,8 0-35 15,10 0-373-15</inkml:trace>
  <inkml:trace contextRef="#ctx0" brushRef="#br0" timeOffset="32679.3804">4632 11301 1511 0,'0'0'112'15,"0"0"-112"-15,0 0 28 16,0 0 18-16,0 0-4 16,80 6-1-16,-38-3-24 15,7-2-6-15,5 1 4 16,3-1 1-16,2-1-3 0,4 1-5 15,7 2 0 1,2-3-1-16,-2 0-3 0,0 0 1 16,-5 0 0-16,6 0 0 15,0 0 0-15,5 0 1 16,-3-5-4-16,-1 0-1 16,-7 4 0-16,-3 1 0 15,0 0 2-15,-4 0 0 16,-1 0 1-16,0 0-3 15,-8 0 1-15,2 0-1 16,-5 0-1-16,2 0 1 16,-1 0 1-16,0 1-1 15,0 1 0-15,1-2 0 16,1 0 0-16,2 0-1 16,0 0 3-16,4 0-3 0,-1-5 1 15,-1-3-1-15,-5 0 2 16,-2 1-2-16,-2-3 1 15,-4 3 0-15,0-3 1 16,-1-2-1-16,-2-1 0 16,-1 2 2-16,0-1 1 15,-2-1-3-15,-6 1 0 16,-1-2 0-16,-6-3 0 16,-3 0 1-16,0-7 2 15,-4-5 2-15,-4-5 0 16,-1-7-2-16,-3-8-2 15,-2-6-1-15,-1-8 1 0,-1-3-2 16,-1-6 1-16,-1-3 1 16,0-3-2-16,0-3 1 15,0-5 1-15,0-3-2 16,0-1 1-16,0-2-1 16,-3 1 0-16,-1-4 0 15,-2 1 1-15,3-1-1 16,-3 3 1-16,3 10-1 15,3 10-1-15,0 9 0 16,-2 12 1-16,2 10 0 16,0 7 0-16,0 9 0 15,0 8 0-15,0 8 0 16,0 4 0-16,0 5 0 16,0 0 0-16,0 0-3 0,0 0-7 15,0 0-5-15,0 0-3 16,0 13-8-16,0 1-7 15,0-2-46-15,0-1-800 16</inkml:trace>
  <inkml:trace contextRef="#ctx0" brushRef="#br0" timeOffset="33026.7149">7278 9329 1751 0,'0'0'78'16,"0"0"-68"-16,0 0-1 16,0 0 3-16,0 0-6 15,0 0-2-15,-58 70-1 16,36-44-3-16,-1-1 1 0,0-3-2 16,1-2-2-1,4-1-22-15,2-5-33 0,5-4-135 16</inkml:trace>
  <inkml:trace contextRef="#ctx0" brushRef="#br0" timeOffset="33264.0911">7339 9279 1795 0,'0'0'51'16,"0"0"-37"0,0 0-13-16,0 0 2 0,0 0 9 15,97 65-1-15,-63-39-8 16,2 3-2-16,0 0-1 16,6-1-1-16,2-5-37 15,-8-1-157-15</inkml:trace>
  <inkml:trace contextRef="#ctx0" brushRef="#br0" timeOffset="36414.6412">13991 7793 1778 0,'0'0'37'0,"0"0"-10"16,0 0-4-16,0 0-10 15,0 0-9-15,0 0 0 16,0 0-2-16,0 0 0 15,-79 57 1-15,72-29 1 0,4-1-3 16,3-1 2 0,0-3-2-16,0 0 1 0,15-4-1 15,3-2 1-15,6-4-1 16,1-3-1-16,5-4 2 16,4-6 0-16,0 0 0 15,-1-7-1-15,-4-8 0 16,-6-6 0-16,-5 0 0 15,-4-1 2-15,-4-2 0 16,-7-2 1-16,-3-2 2 16,0-1-1-16,-16 0-3 15,-7 4-1-15,-5 4 0 16,-5 7-1-16,0 6 0 16,4 2 0-16,5 6-1 0,9 0-4 15,7 3-13-15,8 9-20 16,0-1-58-16,8-1-497 15</inkml:trace>
  <inkml:trace contextRef="#ctx0" brushRef="#br0" timeOffset="36641.0441">14540 7833 1887 0,'0'0'22'15,"0"0"-16"-15,0 0 3 0,0 0 1 16,0 0-8-16,0 0-2 16,6-6-12-16,-3 6-35 15,-3 0-140-15</inkml:trace>
  <inkml:trace contextRef="#ctx0" brushRef="#br0" timeOffset="37038.2208">14853 7674 1884 0,'0'0'29'0,"0"0"-12"16,0 0-1-16,0 0-1 16,0 0-9-16,0 0-6 15,0 15-2-15,0 11 2 16,0 5 0-16,0 6 0 15,5 0 0-15,1-1 0 0,0-2 1 16,1-2-1 0,-2-7 0-16,1-5-1 0,-2-5 0 15,-1-5-1-15,0-4 0 16,-1-1 0-16,-2-5-2 16,0 0-2-16,1 0-1 15,1 0-2-15,-1 0-8 16,2-8-23-16,-2-4-168 15</inkml:trace>
  <inkml:trace contextRef="#ctx0" brushRef="#br0" timeOffset="37727.1585">15465 7760 1842 0,'0'0'18'0,"0"0"-7"15,0 0 4-15,0 0 1 16,0 0 0-16,0 0-5 0,-52-54-3 16,52 47-2-16,0-2-1 15,0 1-1-15,0 3-2 16,6-1-2-16,1 3 1 16,2 1 0-16,2 2-1 15,3 0-2-15,5 5 2 16,0 12 0-16,-2 2 0 15,-3 3-1-15,-5 3 0 16,-3 0 1-16,-6 0-1 16,0 2-2-16,-4-1-1 15,-15-2-1-15,-6-2 1 16,-5-3 0-16,-7-4 2 16,-4-2-1-16,-4-3 2 0,0-5 1 15,12-5 0 1,7 0 0-16,15 0 0 0,5 0 2 15,3-1-1 1,3-7 3-16,0-1 2 0,6 1-6 16,13 0 0-16,2 0 0 15,4 1 1-15,4 2-1 16,-4 5 1-16,-1 0-1 16,-4 0 2-16,-3 0-1 15,-2 5-1-15,0 7 0 16,-1-1 0-16,0 2 0 15,0-1 0-15,0-1 1 0,0-3-1 16,1 0 0-16,-1-7-1 16,0-1-5-16,2 0-25 15,3-6-61-15,-1-13-1678 16</inkml:trace>
  <inkml:trace contextRef="#ctx0" brushRef="#br0" timeOffset="38172.9146">15902 7681 1891 0,'0'0'21'0,"0"0"-9"15,0 0-2-15,0 0-4 0,0 0-5 16,0 0-1-16,68-21 0 15,-36 18 0-15,-2 3-4 16,-5-3-6-16,-4 1-5 16,-5-1-2-16,-7 0 6 15,-4 2 4-15,-5-1 7 16,0-1 2-16,0-2 2 16,0 1 10-16,0 1-1 15,0 0 2-15,0 3-2 16,-2 0-4-16,1 0-2 15,1 0-3-15,0 0-4 16,0 2 0-16,-3 14-2 16,0 6 2-16,-2 6 0 15,2 3 0-15,-1 3 0 0,3 0 0 16,1 1 0-16,0-5-1 16,0-2-3-16,0-2-2 15,0-4-4-15,0-3-8 16,0-7-14-16,0-6-39 15,0-6-245-15</inkml:trace>
  <inkml:trace contextRef="#ctx0" brushRef="#br0" timeOffset="38365.7229">15943 7831 1875 0,'0'0'25'0,"0"0"-15"16,0 0-1-16,0 0-2 16,0 0-7-16,0 0 0 15,124-24-1-15,-78 24-24 16,2 0-52-16,-3 0-950 16</inkml:trace>
  <inkml:trace contextRef="#ctx0" brushRef="#br0" timeOffset="38681.2086">16629 7618 1437 0,'0'0'468'16,"0"0"-452"-16,0 0-13 16,0 0 2-16,0 0-2 15,0 0 2-15,75 33-1 16,-40-13-3-16,-1 4 0 16,-1-1-1-16,1 3 0 15,-2-1 0-15,-4 1-3 0,-2-5-5 16,-3-4-19-16,-8-3-29 15,-5-8-35-15,-4-6-1532 16</inkml:trace>
  <inkml:trace contextRef="#ctx0" brushRef="#br0" timeOffset="38938.6865">16917 7579 1813 0,'0'0'56'16,"0"0"-47"-1,0 0-3-15,0 0 7 0,0 0 2 16,0 0-6-16,-92 99-6 16,73-62-1-16,2 0-1 15,0-1-1-15,4-4 0 16,2-3-1-16,5-8-9 15,3-2-19-15,3-6-36 16,0-8-234-16</inkml:trace>
  <inkml:trace contextRef="#ctx0" brushRef="#br0" timeOffset="39740.9786">17452 7586 1607 0,'0'0'195'0,"0"0"-177"16,0 0 4-16,0 0 2 16,0 0-3-16,0 0-5 15,-31-10-10-15,26 10-3 16,1 0-3-16,-4 3 3 15,2 7 0-15,-1 0-2 16,1 2 1-16,4 1-1 16,2-1 0-16,0 3 0 15,0 2 0-15,2 1 0 16,9 0 0-16,5 2 0 16,3 1 0-16,2-1 0 15,4 3-1-15,4-1 1 0,2-1 1 16,3 1-2-16,1-1 0 15,-1 2 0-15,-4-3 0 16,-8 0-1-16,-7-3 1 16,-12-1-3-16,-3-3-2 15,0-1-2-15,-13-1 1 16,-10-4 4-16,-7-5-1 16,-4-2 1-16,-3 0 2 15,-1-9-1-15,-1-8 2 16,5-2-1-16,9 1 0 15,6 2 0-15,16 0 10 16,3 3 0-16,0 0-9 0,17-3-1 16,9-1 0-1,-1 0-1-15,5 0 0 0,0 0 0 16,-5-3 1-16,0 2-1 16,-2-2-3-16,-7-3 3 15,-4 1 1-15,-7-3 0 16,-5 0 0-16,0-1-1 15,-9 2 1-15,-6 2 0 16,-4 4 0-16,-1 7 0 16,-2 4-1-16,-1 6-2 15,5 1-2-15,2 2-13 16,7 13-23-16,4-1-135 16</inkml:trace>
  <inkml:trace contextRef="#ctx0" brushRef="#br0" timeOffset="40174.1829">18381 7643 1849 0,'0'0'37'15,"0"0"-25"-15,0 0 10 16,0 0-2-16,0 0-8 16,0 0-9-16,48-5-1 15,-8-1-2-15,3 3-1 0,2-1-10 16,-2 2-16-16,0-1-48 15,-7-2-208-15</inkml:trace>
  <inkml:trace contextRef="#ctx0" brushRef="#br0" timeOffset="40374.972">18406 7814 1715 0,'0'0'182'0,"0"0"-174"16,0 0-3-16,0 0 9 15,0 0-4-15,80-3-10 0,-28-1 0 16,3-1-15-16,-3-1-67 16,-4 0-576-16</inkml:trace>
  <inkml:trace contextRef="#ctx0" brushRef="#br0" timeOffset="42846.9474">19705 7511 1694 0,'0'0'129'0,"0"0"-118"15,0 0-10-15,0 0 6 16,0 0 7-16,0 0-3 15,0 0-4-15,-8 59 0 0,8-37 1 16,0 6 2 0,4 3-2-16,5 1-1 0,-2 3-1 15,1 1-2-15,2 0-1 16,-4-2-2-16,2-5 0 16,-1 0 0-16,-2-4-1 15,2-4 1-15,-4-4-1 16,0-2 1-16,0-6-1 15,-3-4 0-15,2-4 0 16,-2-1-2-16,0 0-2 16,1 0-7-16,-1 0-15 15,0-3-34-15,0-13-1619 16</inkml:trace>
  <inkml:trace contextRef="#ctx0" brushRef="#br0" timeOffset="43091.1002">20193 7745 1907 0,'0'0'35'16,"0"0"-26"-16,0 0-2 0,0 0 3 15,0 0-6 1,0 0-4-16,0-8-1 0,0 8-14 16,0-2-25-1,6 2-191-15</inkml:trace>
  <inkml:trace contextRef="#ctx0" brushRef="#br0" timeOffset="44916.4681">20494 7599 1664 0,'0'0'92'15,"0"0"-58"-15,0 0-4 16,0 0 2-16,0 0-12 16,0 0-11-16,0 0-4 15,0 0-2-15,0 0 0 16,0 9-3-16,-7 6 4 15,3 2 0-15,-2 4-1 16,3 0 0-16,-1 1 1 16,4 2-1-16,0 0-2 15,0-1 1-15,10-1-2 16,12-2 2-16,5-4-2 0,9-2 2 16,3-5-1-16,5-7 0 15,-1-2 0-15,-4 0 1 16,-8-2-1-16,-5-11 0 15,-11-1 0-15,-3-4 2 16,-8-3 1-16,-4-4-1 16,0-5-2-16,-18-2-1 15,-12-3-1-15,-5 2 0 16,-5 5-3-16,-1 7 3 16,5 7-5-16,5 7-1 15,9 7-13-15,7 0-2 16,9 5-37-16,6 10-52 15,0-4-1181-15</inkml:trace>
  <inkml:trace contextRef="#ctx0" brushRef="#br0" timeOffset="45336.703">21043 7536 1868 0,'0'0'42'0,"0"0"-27"15,0 0-1-15,0 0 0 16,0 0-9-16,0 0-5 16,0 10-3-16,3 14 3 15,5 8 0-15,0 4 0 16,5 3 2-16,-5-1-2 16,3-1 1-16,0-3-1 15,-4-3 0-15,1-2 0 16,-4-10-1-16,2-3-2 15,-3-8-2-15,-3-5-1 16,0 0-1-16,0-3-7 0,0 0-3 16,0 0-7-16,0-8-70 15</inkml:trace>
  <inkml:trace contextRef="#ctx0" brushRef="#br0" timeOffset="45862.2866">21573 7536 1851 0,'0'0'34'0,"0"0"-16"15,0 0 7-15,0 0-12 16,0 0-7-16,0 0-3 16,-63 9-2-16,47 6 0 15,-4 7-1-15,4 4 0 16,4 4 0-16,3 3 0 15,5 0 0-15,4 1 0 0,0 2 0 16,7-3 0-16,17-7-1 16,3 1-1-16,7-8-3 15,0-6 2-15,2-6-1 16,-3-6 0-16,-1-1 0 16,-7-1 2-16,-7-15 2 15,-6 0 0-15,-5-5 1 16,-7-1 3-16,0 1 2 15,-1 1-2-15,-17 2-1 16,-5 5 0-16,-4 2-3 16,1 8-1-16,2 3 1 15,6 0-4-15,6 14-7 16,8 3-34-16,4-1-89 16</inkml:trace>
  <inkml:trace contextRef="#ctx0" brushRef="#br0" timeOffset="46374.9083">22318 7615 1797 0,'0'0'55'0,"0"0"-45"16,0 0 5-16,0 0 9 16,0 0-10-16,0 0-13 15,87 0 2-15,-36-4-2 16,7 1-1-16,3-1 1 0,5 2 0 16,2-1 0-16,-7 3-1 15,-12 0 0-15,-17-3-1 16,-13 3 1-16,-9 0 0 15,-7 0 0-15,-3 0 0 16,0 0 1-16,0 0-1 16,0 0 0-16,0 0 0 15,0 0-2-15,0 0-15 16,0 0-13-16,-2 0 0 16,-2 3-70-16</inkml:trace>
  <inkml:trace contextRef="#ctx0" brushRef="#br0" timeOffset="46822.9503">22683 7452 1842 0,'0'0'28'0,"0"0"-19"0,0 0 13 16,0 0-3-16,0 0-11 15,0 0-6-15,-4 0-2 16,8 0-2-16,12 9 2 15,7 4 2-15,2 2 0 16,5 0 0-16,-2 1-1 16,2 0-1-16,-3-2 1 15,-5 1-1-15,-2-1 1 16,-10-1-1-16,-1-2 0 16,-8 0 0-16,-1 0-1 15,0 4 1-15,-5-1 0 16,-12 6 0-16,-5-1 0 15,0-1-2-15,0 3-6 16,8-4-17-16,5-5-35 16,7-1-123-16</inkml:trace>
  <inkml:trace contextRef="#ctx0" brushRef="#br0" timeOffset="47225.7632">23397 7378 1856 0,'0'0'61'16,"0"0"-48"-16,0 0-3 16,0 0-2-16,0 0-4 15,0 0-4-15,0 13-3 16,2 11 3-16,5 7 1 16,-1 4 0-16,0 1-1 15,0-3 0-15,-1-1 1 16,-1 0-1-16,2-3 0 15,-3-6 0-15,1-3 0 0,-2-4-2 16,-1-5-3-16,-1-3-1 16,0-5-3-16,0 0-19 15,0-3-33-15,0 0-279 16</inkml:trace>
  <inkml:trace contextRef="#ctx0" brushRef="#br0" timeOffset="48606.1769">14090 9191 1634 0,'0'0'141'0,"0"0"-106"16,0 0-6-16,0 0-6 16,0 0-11-16,0 0-7 15,0 0-1-15,-53 32 1 16,40-12-1-16,3 3 1 16,4 4-2-16,1 2 0 15,4 0 3-15,1 2-3 16,0 1 0-16,6-3-1 15,12-3-1-15,10-3-1 0,3-4 1 16,9-7 0 0,-1-6 0-16,2-6 0 0,-1 0-1 15,-6-11 1-15,-7-6 1 16,-7-5-1-16,-3-1 0 16,-9-2 1-16,-4-4 1 15,-4-3 1-15,0 1-2 16,-13-1-1-16,-11 0-1 15,-6 6 0-15,-2 4 0 16,2 6 0-16,0 9-2 16,6 6-1-16,6 1-13 15,5 4-13-15,5 9-37 16,3 2-152-16</inkml:trace>
  <inkml:trace contextRef="#ctx0" brushRef="#br0" timeOffset="48898.6265">14712 9296 1877 0,'0'0'24'0,"0"0"-12"0,0 0 9 15,0 0-10-15,0 0-7 16,0 0-3-16,0-3-1 16,0 3-5-16,0 0-14 15,0 0-67-15,0 0-179 16</inkml:trace>
  <inkml:trace contextRef="#ctx0" brushRef="#br0" timeOffset="50044.8126">15039 9155 1673 0,'0'0'103'0,"0"0"-71"0,0 0 8 15,0 0-13-15,0 0-16 16,0 0-5-16,-1 0-2 15,-2 7-4-15,-1 8 4 16,-2 7 1-16,3 3 1 16,0 2-3-16,3 0-1 15,0 0 1-15,0-1-1 16,6-1-1-16,8-3 1 16,6-1-2-16,0-6 1 15,5-4-1-15,0-5 2 16,2-1-1-16,0-5-1 15,-3 0 2-15,-3-1 1 0,-2-12 0 16,-6-4-2-16,-5-3 0 16,-1-2 3-16,-7-5-1 15,0 2-1-15,-1-1-1 16,-20-1-1-16,-10 1-1 16,-5 4 1-16,-6 6-1 15,7 10-4-15,5 6-4 16,15 0-19-16,3 11-26 15,9 5-118-15</inkml:trace>
  <inkml:trace contextRef="#ctx0" brushRef="#br0" timeOffset="50428.0868">15568 9056 1872 0,'0'0'44'0,"0"0"-38"15,0 0 2-15,0 0 0 16,0 0-7-16,0 0-1 15,-3 50 1-15,6-16 1 16,6 2-1-16,-2 1 0 0,0-1-1 16,1-4 0-16,-1-3 1 15,0-3-1-15,0-6 0 16,-2-3 0-16,-4-5 0 16,2-3 0-16,-3-4 0 15,2-4-2-15,-2-1-2 16,0 0-8-16,5 0-18 15,-2 0-18-15,2-1-142 16</inkml:trace>
  <inkml:trace contextRef="#ctx0" brushRef="#br0" timeOffset="50913.6262">16178 9058 1876 0,'0'0'21'0,"0"0"-6"15,0 0 0-15,0 0-5 0,-85 11-5 16,65 12-2-16,0 4 0 16,3 9-1-16,2 0-1 15,7 5 0-15,7-2 1 16,1 0-2-16,3-3 0 16,17-4 0-16,6-5 0 15,6-6 0-15,5-7-1 16,-1-6-2-16,0-6-1 15,-5-2-1-15,-8 0 4 16,-8-6 2-16,-7-7-1 16,-6-4 2-16,-2-3 0 15,0-4-1-15,-16 1-1 16,-10 0 0-16,-7 6 0 16,4 3 0-16,3 6-3 15,7 8 1-15,6 0-11 0,6 18-32 16,4 3-24-16,3 1-175 15</inkml:trace>
  <inkml:trace contextRef="#ctx0" brushRef="#br0" timeOffset="51262.0133">16646 9143 1888 0,'0'0'38'0,"0"0"-31"16,0 0-4-16,0 0 2 15,0 0-5-15,0 0 2 16,58 38 1-16,-28-18-3 16,0-1 0-16,0 2 2 15,-2-2-4-15,-4-1 2 16,-1-3-5-16,-3-1-12 16,-3-2-19-16,-2-7-12 0,-5-2-73 15</inkml:trace>
  <inkml:trace contextRef="#ctx0" brushRef="#br0" timeOffset="51556.6478">16880 9048 1865 0,'0'0'18'0,"0"0"-16"15,0 0 2-15,0 0 10 16,-91 103-7-16,68-64-4 16,0 1-1-16,4-4-2 15,1 0 0-15,3-5-1 16,3-4-14-16,3-7-5 15,3-6-26-15,5-6-94 16</inkml:trace>
  <inkml:trace contextRef="#ctx0" brushRef="#br0" timeOffset="52535.0387">17574 9051 1826 0,'0'0'33'0,"0"0"-14"16,0 0 8-16,0 0-13 16,0 0-3-16,0 0-3 15,-13-9-6-15,13 9-1 16,-3 0-1-16,0 4-2 16,1 10 2-16,-2 5 0 15,4 1 0-15,0 0 0 16,0 5 0-16,6-1 1 15,7 1-1-15,6 0 1 0,7 1-1 16,5 3 1 0,3-3 0-16,4 2 1 0,-1-2-2 15,-2 3 0-15,-7-2 0 16,-6-1 0-16,-6-5 0 16,-7-1-1-16,-4-2 1 15,-5-1-2-15,0-3-1 16,-8-2-3-16,-15-2 3 15,-12-6 2-15,-5-4 0 16,-3 0 1-16,4-2-1 16,8-12 1-16,11-6 0 15,10 1 1-15,8-2 2 16,2-1-3-16,0 0 0 16,2-1-2-16,13 0 1 15,9-2 0-15,4-1 0 0,5-1 0 16,0-4 1-16,-3-1-2 15,-5-1 1-15,-8-4 0 16,-7 3 0-16,-9-4 1 16,-1 6 0-16,-6 4-2 15,-18 5 2-15,-7 6 1 16,-6 5 0-16,-1 6-1 16,1 6-1-16,7 0 0 15,12 10-12-15,8 11-34 16,10 3-32-16,0-4-652 0</inkml:trace>
  <inkml:trace contextRef="#ctx0" brushRef="#br0" timeOffset="53091.2452">18587 9085 1847 0,'0'0'66'0,"0"0"-47"15,0 0-5-15,0 0-1 16,0 0-7-16,0 0-6 15,78-32 0-15,-39 32 0 16,0 0-4-16,5 0-8 16,0 0-21-16,-1 0-59 15,-2 0-1310-15</inkml:trace>
  <inkml:trace contextRef="#ctx0" brushRef="#br0" timeOffset="53272.2803">18611 9244 1883 0,'0'0'8'16,"0"0"-7"-16,0 0-1 16,82 0 8-16,-18 0-8 15,13-6-1-15,4-4-92 16</inkml:trace>
  <inkml:trace contextRef="#ctx0" brushRef="#br0" timeOffset="55986.2369">19988 9026 1454 0,'0'0'322'0,"0"0"-290"16,0 0-7-16,0 0 2 15,0 0-9-15,0 0-9 16,0 0-3-16,-40 17-1 16,30 0-1-16,3 5 0 0,1 3-2 15,3 2 0-15,3-1 0 16,0 2-2-16,6-1 2 15,10-4-1-15,8-1 0 16,5-6 1-16,2-6-1 16,5-6 1-16,-1-4-2 15,0 0 1-15,-6-8-1 16,-6-10 3-16,-7-2-2 16,-5-4 0-16,-7-2 5 15,-4-3 2-15,0-2-3 16,-16-4-4-16,-13 1 1 15,-4 5-1-15,-4-1-1 0,-3 7 0 16,6 7-2 0,13 10 2-16,6 6-3 0,9 3-12 15,6 16-22-15,0 2-31 16,9-1-158-16</inkml:trace>
  <inkml:trace contextRef="#ctx0" brushRef="#br0" timeOffset="56221.605">20533 9089 1908 0,'0'0'25'16,"0"0"-17"-16,0 0 5 15,0 0-2-15,0 0-10 16,0 0-1-16,-6-10-10 16,6 10-13-16,4 0-88 15,7 3-388-15</inkml:trace>
  <inkml:trace contextRef="#ctx0" brushRef="#br0" timeOffset="56532.6138">20763 8927 1642 0,'0'0'274'16,"0"0"-255"-16,0 0-10 15,0 0 4-15,0 0-5 16,0 0-8-16,-7 5-2 15,7 20 2-15,0 11 0 16,3 2 0-16,1 3 1 16,2 0-1-16,-3 1 1 15,3-3-1-15,-3-1-2 16,0-7-3-16,0-9-1 16,0-4-1-16,-2-5-2 0,1-5-7 15,2-5-14 1,1-3-22-16,2 0-98 0</inkml:trace>
  <inkml:trace contextRef="#ctx0" brushRef="#br0" timeOffset="56974.2462">21083 9011 1818 0,'0'0'52'0,"0"0"-30"16,0 0 4-16,0 0-7 16,0 0-10-16,0 0-9 15,22-9 2-15,-1 9-2 16,4 0 1-16,-1 0-1 15,-2 5 0-15,-6 7 0 16,-1 5-1-16,-4 0-2 16,-7 6-1-16,-4 2-3 15,0 3 1-15,-6 0 0 16,-7 4 2-16,-6-1-3 16,2-7 2-16,4 0 2 15,5-7 2-15,4-6 1 0,4-2-1 16,0-4-1-16,0-5 1 15,7 0 1-15,10 0 2 16,7 0 3-16,2-10-4 16,4-4-1-16,5 1-10 15,2-2-32-15,5 0-108 16</inkml:trace>
  <inkml:trace contextRef="#ctx0" brushRef="#br0" timeOffset="57664.0196">21710 8918 1814 0,'0'0'18'16,"0"0"-7"-16,0 0 12 15,0 0-10-15,0 0-9 16,0 0-4-16,-9-1 0 16,6 7 0-16,0 6 1 0,0 0 1 15,3 2-1-15,0-1 1 16,0 3 1-16,0 0 3 15,3 0 0-15,11 2-2 16,1 1-1-16,4 0 1 16,6 0-1-16,2 1-2 15,3 0 1-15,0 0-1 16,-3 2 0-16,-5-2-1 16,-6-1 0-16,-4-2-1 15,-4-1 0-15,-5 1-1 16,-3 0 1-16,0-2-8 15,-14 2 6-15,-9-4 1 0,-7-4 2 16,-3-2-2-16,2-6 0 16,2-1 2-16,7 0 1 15,6-11-1-15,9-1 5 16,4-9 7-16,3-1-5 16,0-4-4-16,17-2-3 15,2 0 0-15,4 1 1 16,2-1-1-16,4 1 0 15,-1-1-1-15,-1-3 1 16,-4-1 0-16,-4-1-2 16,-8-3 1-16,-8 1 0 15,-3 2-2-15,-6 2 0 0,-18 6 1 16,-4 6 1-16,-2 7-1 16,-1 7 1-16,4 5 0 15,5 0-8-15,7 12-22 16,3 7-25-16,8-3-177 15</inkml:trace>
  <inkml:trace contextRef="#ctx0" brushRef="#br0" timeOffset="58123.5532">22498 9053 1840 0,'0'0'25'16,"0"0"-14"-16,0 0 8 15,0 0 1-15,0 0-12 16,0 0-3-16,70 0-3 0,-30 0 0 16,5 0-1-16,3 0 1 15,0 0-2-15,2 0 0 16,-9 0 0-16,-3-2 0 15,-11 0 0-15,-8 1 0 16,-8 1 0-16,-6 0 0 16,-5 0-1-16,0 0-4 15,0 0-3-15,0-2-14 16,0-1-7-16,-8-1-43 16,-5-3-254-16</inkml:trace>
  <inkml:trace contextRef="#ctx0" brushRef="#br0" timeOffset="58488.3202">22732 8881 1820 0,'0'0'47'0,"0"0"-18"15,0 0 0-15,0 0-11 16,0 0-6-16,0 0-6 16,3-4-5-16,15 4-1 15,6 0 4-15,4 7-2 16,2 6 0-16,0 1-1 16,-2 3 0-16,2 2 1 15,-2 3-1-15,-4 1-1 16,-6 0 0-16,-7 1-1 0,-7-1-1 15,-4 2 1-15,0 2-1 16,-15 2 0-16,-12 2 2 16,-4-4 0-16,-2-1-5 15,1-4-8-15,7-5-10 16,6-4-55-16,12-9-257 16</inkml:trace>
  <inkml:trace contextRef="#ctx0" brushRef="#br0" timeOffset="59073.7669">23476 8961 1844 0,'0'0'19'16,"0"0"-14"-16,0 0 16 15,0 0-5-15,0 0-10 16,0 0-2-16,-62 50-1 16,58-27 0-16,4-1-2 15,0 1 2-15,0-1-2 16,16 3 0-16,3-2 0 15,6 0-1-15,5-5 1 0,3-5 0 16,1-5 0-16,4-4-1 16,-1-4 1-16,-4 0 0 15,-3-14 0-15,-8-5 1 16,-6-6 1-16,-10-3 6 16,-6-4-1-16,0-3-8 15,-19-3 0-15,-18 1 0 16,-9 6 0-16,-5 8 0 15,1 12-2-15,9 11-5 16,8 0-5-16,10 11-56 16,6 6-1702-16</inkml:trace>
  <inkml:trace contextRef="#ctx0" brushRef="#br0" timeOffset="60393.9779">14125 10850 1736 0,'0'0'28'16,"0"0"-18"-16,0 0 15 15,0 0 3-15,0 0-9 16,-46 85-9-16,45-59-2 16,1 5 1-16,0-5-2 15,3-2-3-15,18-1 1 16,8-5-1-16,6-4 3 16,4-7-3-16,7-7 0 0,-1 0-2 15,-2-4-1-15,-9-13 0 16,-7-5 1-16,-11 0-1 15,-5-5 0-15,-11-3 1 16,0 0 2-16,-9 0-2 16,-17 0 0-16,-10 2-1 15,-4 3-1-15,2 5 0 16,2 11 0-16,4 9-1 16,7 0-4-16,7 3-19 15,9 13-13-15,9 1-81 16</inkml:trace>
  <inkml:trace contextRef="#ctx0" brushRef="#br0" timeOffset="60735.6322">14816 10872 1805 0,'0'0'118'0,"0"0"-101"16,0 0-5-16,0 0 5 15,0 0-6-15,0 0-9 16,0 0-2-16,0 1-1 16,0 3-9-16,0 2-15 15,0 2-29-15,6-2-15 16,2-2-538-16</inkml:trace>
  <inkml:trace contextRef="#ctx0" brushRef="#br0" timeOffset="61049.4078">15059 10774 1890 0,'0'0'30'15,"0"0"-22"-15,0 0 4 16,0 0-4-16,0 0-8 15,0 0 1-15,-4 50-1 16,4-19 0-16,0 3 0 16,4 0 1-16,4 0-1 15,-4-5 0-15,1-1 0 16,1-6 0-16,-2-4 0 16,0-2 0-16,1-5-3 0,-2-2-1 15,0-2-4-15,2-3-10 16,-2-2-16-16,3-2-33 15,1 0-194-15</inkml:trace>
  <inkml:trace contextRef="#ctx0" brushRef="#br0" timeOffset="61469.7408">15363 10832 1865 0,'0'0'34'16,"0"0"-19"-16,0 0 1 16,0 0 1-16,0 0-14 15,0 0-1-15,53-13-2 16,-29 13 1-16,1 0-1 15,-1 10 0-15,-6 0-2 16,-2 2 2-16,-5 2-3 16,-7 1 1-16,-4 4-1 15,0 2-2-15,-13 3 3 16,-11-1 0-16,0-1 1 16,3-2 1-16,5-2 0 15,5-5 0-15,8-3 0 0,1-3 0 16,2-3-1-16,0 0-1 15,4-2 0-15,12-2 2 16,9 0 2-16,4 0-2 16,7-6-10-16,3-5-45 15,2-3-29-15</inkml:trace>
  <inkml:trace contextRef="#ctx0" brushRef="#br0" timeOffset="62073.9601">15999 10698 1748 0,'0'0'54'15,"0"0"-49"-15,0 0 14 16,0 0 3-16,0 0-10 16,0 0-4-16,-10 32 4 15,10-18-5-15,0 0 2 16,0 2-2-16,1-1 3 16,8 1-5-16,4 1 2 0,5 3-1 15,2-2 0-15,5 0-2 16,3-2-1-16,-1 4-2 15,0-1 0-15,-2 1-1 16,-5-1 1-16,-2 1-1 16,-6-3-1-16,-5 1-1 15,-2-2-1-15,-5-2 0 16,0 0-1-16,-14-1 0 16,-14-4 1-16,-9-4-5 15,-5-3-6-15,0-2 2 16,11 0 6-16,13-13 6 15,9-7 1-15,9-3 6 16,0-3-2-16,10 2-1 0,10-1-3 16,5 3-1-16,2 0 0 15,1-2 0-15,-3-2-1 16,-1 1 0-16,-7-1-8 16,-8-2-4-16,-7-1-4 15,-2-1 1-15,0 1 10 16,-19 7 4-16,-6 5-1 15,-3 8-2-15,-5 9-5 16,1 0-6-16,6 4-40 16,5 8-319-16</inkml:trace>
  <inkml:trace contextRef="#ctx0" brushRef="#br0" timeOffset="62401.6606">16678 10761 1923 0,'0'0'18'15,"0"0"-15"-15,0 0 6 16,0 0-4-16,0 0-3 16,0 0 0-16,67 68-2 0,-34-44 2 15,0 3-2-15,-1-2 0 16,-2 0 0-16,-5 0-13 16,-2-3-8-1,-8-4-14-15,-7-4-37 0,-6-6-88 16</inkml:trace>
  <inkml:trace contextRef="#ctx0" brushRef="#br0" timeOffset="62634.2049">16922 10727 1855 0,'0'0'36'16,"0"0"-34"-16,0 0 0 0,-80 42 5 16,53-17 2-16,3 5-6 15,-1 2-2-15,5 4 0 16,7 0-1-16,1 0-16 16,6-6-39-16,4-6-517 15</inkml:trace>
  <inkml:trace contextRef="#ctx0" brushRef="#br0" timeOffset="63720.1716">17394 10626 1792 0,'0'0'16'0,"0"0"-13"15,0 0 7-15,0 0 1 16,0 0-6-16,0 0 3 15,-50 5-1-15,43 2 0 16,0 2-3-16,4 1 0 16,0 1-4-16,1 2 2 15,2 0-1-15,0 4 1 16,0 2-2-16,2 0 3 16,12 1 1-16,4 1 1 15,9-1 2-15,5 2 0 16,1-3 0-16,2 3-4 15,1 2-2-15,-6-1 0 16,-1 1-1-16,-6 0 1 16,-5 0-1-16,-8-4-2 0,-5 0 1 15,-5-3-3-15,0-2 1 16,-15 1-1-16,-15-6 2 16,-4 1-3-16,-8-5-4 15,3-6 4-15,6 0-1 16,5 0 6-16,11-14 0 15,7-6 3-15,7-3 1 16,3 0 0-16,5-3-2 16,20 2-2-16,5-1 0 15,1-2 0-15,1 1-1 16,-3 0 1-16,-3 0 0 16,-9-2 0-16,-8-1 0 15,-7-1 0-15,-2-2-3 0,-8 2 0 16,-15 3 3-16,-7 5-1 15,-3 10 1-15,-1 6-1 16,-3 6-1-16,5 0-4 16,8 4-34-16,11 9-45 15,13 3-345-15</inkml:trace>
  <inkml:trace contextRef="#ctx0" brushRef="#br0" timeOffset="64086.8662">18426 10635 1875 0,'0'0'37'0,"0"0"-31"0,0 0 0 15,0 0 6-15,0 0-7 16,0 0-2-16,101 2-3 15,-62 1 1-15,1 0-1 16,2 3-6-16,-7-1-20 16,-3-2-59-16,-13 0-335 15</inkml:trace>
  <inkml:trace contextRef="#ctx0" brushRef="#br0" timeOffset="64290.3448">18369 10819 1750 0,'0'0'132'15,"0"0"-124"-15,0 0-3 0,0 0 16 16,0 0-9-16,109 0-7 16,-48 0-4-16,-1-5 0 15,-6 4-1-15,-6 1-9 16,-12-1-47-16,-10-1-119 15</inkml:trace>
  <inkml:trace contextRef="#ctx0" brushRef="#br0" timeOffset="67023.6603">19597 10524 1817 0,'0'0'76'16,"0"0"-61"-16,0 0-5 0,0 0 8 15,0 0-8-15,0 0-5 16,0 0-4-16,0-13-1 16,0 13-2-16,0 14 0 15,0 12 2-15,0 8 0 16,3 0 1-16,0 4-1 15,0 1 0-15,1-3 1 16,2 0-1-16,-2-5 0 16,1-3 1-16,0-5-1 15,-2-4 0-15,-2-6-1 16,1-3 1-16,-1-5-2 16,1-1-2-16,-2-3-5 0,4 0-15 15,0-1-21-15,1 0-58 16</inkml:trace>
  <inkml:trace contextRef="#ctx0" brushRef="#br0" timeOffset="67243.9834">19932 10718 1895 0,'0'0'45'16,"0"0"-37"-16,0 0-2 16,0 0 5-16,0 0-7 15,0 0-4-15,0-3-4 0,3 3-14 16,0 5-43-16,2 1-141 16</inkml:trace>
  <inkml:trace contextRef="#ctx0" brushRef="#br0" timeOffset="68855.4975">20442 10447 1695 0,'0'0'89'16,"0"0"-70"-16,0 0 11 0,0 0 3 16,0 0-18-16,0 0-7 15,-3 2-6-15,-7 10 1 16,1 7 2-16,-3 3-2 16,0 0 1-16,3 5-1 15,0 2 0-15,3 0 0 16,3 0-1-16,3 1-1 15,0-4 1-15,0 0-1 16,14-2-1-16,1-4 0 16,7-4 1-16,3-3 0 15,4-3 0-15,2-6 0 0,-1-1 0 16,0-3-1-16,-5 0 1 16,-1-8 0-16,-8-6 0 15,-2-3 1-15,-4-3 1 16,-7-4 1-16,-3-4 1 15,0-4-2-15,-16-4-2 16,-8 4-1-16,-9 1 0 16,-4 6-1-16,0 10-2 15,4 9-9-15,0 6-25 16,9 0-77-16</inkml:trace>
  <inkml:trace contextRef="#ctx0" brushRef="#br0" timeOffset="69666.6027">21017 10472 1778 0,'0'0'42'0,"0"0"-10"15,0 0-12-15,0 0-1 16,0 0 1-16,0 0-14 16,15-53-4-16,2 53 0 15,4 3-1-15,3 15 0 16,2 6-1-16,-3 5-1 15,-3 2 1-15,-4 1 0 16,-3 5 0-16,-8-2 0 16,-5 2-1-16,0-1-8 15,-10-7-4-15,-11-1-4 0,-12-6 0 16,0-5-5-16,-5-7 1 16,3-5 10-16,5-5 8 15,5 0 3-15,10-16 2 16,7-2 1-16,4 1 14 15,4 0 13-15,0 3-11 16,4 5-8-16,8 2-2 16,5 3 0-16,4 2-6 15,4 2 0-15,5 0-2 16,1 6-1-16,-1 7 0 0,1 1 1 16,-5 1-1-16,-1 0 0 15,-1-3 0-15,-3 1-8 16,0-6-32-16,0-5-64 15</inkml:trace>
  <inkml:trace contextRef="#ctx0" brushRef="#br0" timeOffset="70024.9981">21507 10495 1880 0,'0'0'32'0,"0"0"-23"16,0 0 2-16,0 0-3 0,0 0-8 15,0 0 0-15,-10 33 0 16,3-8 1-16,1 4-1 16,3-1 0-16,1-1-1 15,2-4 1-15,0-2 0 16,0-6 0-16,3-4 0 15,9 0 0-15,0-5 1 16,3-2-1-16,3-2 0 16,4-2 4-16,2 0-2 15,0 0-2-15,2 0 1 16,2 0-1-16,-2 0-2 16,0 0-9-16,-6 0-15 0,0 0-31 15,-5 0-39-15,-5 0-1310 16</inkml:trace>
  <inkml:trace contextRef="#ctx0" brushRef="#br0" timeOffset="70256.8889">21679 10565 1844 0,'0'0'43'15,"0"0"-37"-15,0 0 1 16,0 0-3-16,0 0 8 0,-3 92-7 16,3-55-3-1,0 1-2-15,6-2 1 0,-3-1-1 16,4-2-15-16,-1-6-39 16,2-10-157-16</inkml:trace>
  <inkml:trace contextRef="#ctx0" brushRef="#br0" timeOffset="70950.9377">22643 10599 1798 0,'0'0'52'0,"0"0"-34"15,0 0-3-15,0 0 9 16,0 0-9-16,0 0-10 16,33 3-4-16,3-3 3 15,9 0-2-15,1 4-1 16,-4 0 0-16,-1 0-1 16,-1 0-1-16,-7-1 1 15,-7 2 1-15,-6-5-1 16,-5 2-1-16,-6-2-1 15,-3 0-11-15,-2 0-8 16,-4 0-16-16,0 0-45 16,0-9-723-16</inkml:trace>
  <inkml:trace contextRef="#ctx0" brushRef="#br0" timeOffset="71318.0856">22886 10467 1765 0,'0'0'79'15,"0"0"-49"-15,0 0-7 16,0 0 2-16,0 0-8 0,0 0-10 16,-3-3-3-1,6 3-3-15,13 0 0 16,6 2 1-16,3 8-1 0,3 4-1 15,0 1 1-15,2 4-1 16,-2 0 0-16,-2 1 1 16,-6-1-1-16,-6 1 0 15,-7-1-1-15,-2 0 1 16,-5 1-1-16,0 1 0 16,-11-1-1-16,-8 3 0 15,-10-1 1-15,0-4-1 16,-1 1-2-16,3-3-5 15,6-3-6-15,11-3-19 16,5-2-25-16,5-2-86 0</inkml:trace>
  <inkml:trace contextRef="#ctx0" brushRef="#br0" timeOffset="71617.5711">23572 10400 1794 0,'0'0'111'0,"0"0"-101"15,0 0-10-15,0 0-1 16,0 0 1-16,0 0 5 15,-9 112 0 1,9-66-4-16,0 0-1 0,0 1 1 16,3-2 0-16,1-6-1 15,-2-5 0-15,-2-6-5 16,0-3-28-16,0-11-36 16</inkml:trace>
  <inkml:trace contextRef="#ctx0" brushRef="#br0" timeOffset="79040.1052">14254 12146 1805 0,'0'0'37'15,"0"0"-14"-15,0 0 9 16,0 0-11-16,0 0-9 15,0 0-5-15,0 0-2 0,-72 30-2 16,59-12 1 0,2 6-1-16,2 2-1 0,1 6 0 15,5 0 0-15,3 1-1 16,0 1 0-16,4-4-1 16,17-2 0-16,4-3 0 15,8-8 0-15,6-8 0 16,4-9 0-16,2 0 0 15,-2-12-2-15,-7-9 0 16,-6-2 1-16,-11-5 0 16,-8-3 1-16,-9-1 0 15,-2-3 0-15,-13-1 0 16,-11 5-1-16,-3 2 1 16,2 10-1-16,3 8 1 15,5 7-1-15,4 4-3 0,4 0-13 16,7 4-37-1,2 7-98-15</inkml:trace>
  <inkml:trace contextRef="#ctx0" brushRef="#br0" timeOffset="79229.5812">14718 12310 1927 0,'0'0'18'0,"0"0"-12"16,0 0 1-16,0 0-7 15,0 0-2-15,0 0-27 0,-2 0-255 16</inkml:trace>
  <inkml:trace contextRef="#ctx0" brushRef="#br0" timeOffset="80932.5743">15256 12143 1706 0,'0'0'36'0,"0"0"-3"15,0 0 6-15,0 0-5 16,0 0-4-16,0 0-1 15,0 0-15-15,-59-31-8 16,59 23 1-16,0 1-3 16,13 0-3-16,3 2 0 15,2 2 1-15,0 1-1 16,3 2-1-16,0 0 1 16,-2 5-1-16,2 12 0 15,0 3 0-15,-7 6 0 16,-3 2 0-16,-3 5-1 15,-8 4 0-15,0-1-4 0,-5 1 0 16,-16-2-2-16,-5-3-2 16,-6-1-5-16,-7-5 4 15,-6-5 6 1,2-10-7-16,2-9 4 0,10-2 5 16,9-5 2-16,8-16 1 15,12 0 2-15,2 2 5 16,0 0 3-16,5 3 5 15,6 4-5-15,3 2-2 16,1 3-4-16,1 4 2 16,2 3-4-16,2 0-2 15,4 0 0-15,4 10 1 16,2 4-2-16,2 1 2 16,-2 3-2-16,-1-3 0 15,-4-1 0-15,-3-1-1 0,1-1-9 16,-1-6-10-1,3-5-5-15,-1-1-52 0,0 0-442 16</inkml:trace>
  <inkml:trace contextRef="#ctx0" brushRef="#br0" timeOffset="85998.8308">14792 12187 1630 0,'0'0'88'0,"0"0"-64"15,0 0 22-15,0 0-22 16,0 0-12-16,0 0-6 0,0 0 1 15,-7 3-2 1,0 1 2-16,2 3 1 0,-1-2 0 16,0 0-3-16,0 5 2 15,-1-3 1-15,-3 5-1 16,5-2-2-16,-3 0-2 16,2-1 1-16,0-2-1 15,3 2-2-15,1-3 1 16,1 2-2-16,1-2 1 15,0 4-1-15,0 0 1 16,0-2 1-16,0 0-1 16,1 1 0-16,6-1 0 15,4 0 0-15,-1 1 1 16,2-1 0-16,2 1-1 0,1-1 0 16,2-2 0-16,-1 0 1 15,-1-2-1-15,-3 1 0 16,0-4 0-16,-5 0 1 15,-1-1 1-15,-1 0 1 16,-2 0 1-16,3 0 1 16,-3 0 0-16,4-6-1 15,-1-5-1-15,0 2-1 16,0-5-2-16,-1-1 1 16,0-3 0-16,-1 0-1 15,-1-2 0-15,-2-1 2 16,-1 1-1-16,0-1-1 15,0-1 3-15,0 3-4 16,-6-1 1-16,-6 4 0 16,2 3-1-16,-5 4-1 0,0 1 0 15,0 8-1-15,-4 0-10 16,-4 0-7-16,-2 5-10 16,1 7-85-16</inkml:trace>
  <inkml:trace contextRef="#ctx0" brushRef="#br0" timeOffset="86472.5651">14715 12506 1840 0,'0'0'58'0,"0"0"-39"15,0 0 8-15,0 0-6 16,0 0-14-16,0 0-7 16,0 0 0-16,-11-15-6 15,11 15-23-15,0 3-54 16</inkml:trace>
  <inkml:trace contextRef="#ctx0" brushRef="#br0" timeOffset="87342.6927">15644 12117 1833 0,'0'0'31'0,"0"0"-20"16,0 0 14-16,0 0-7 16,0 0-12-16,0 0-2 15,-2-3-1-15,2 7-3 16,0 9 2-16,0 6 6 15,0 2 0-15,0 2-3 16,-1 1-2-16,-2 1-2 16,0-4 0-16,-1-2 0 0,4-3 0 15,0-3-1 1,0-3 0-16,5-2 0 0,10-2 2 16,6-1-2-16,7-4 2 15,4-1 0-15,4 0-1 16,-2 0-1-16,-1 0 0 15,0 0 0-15,-3 0-3 16,-2-3-6-16,-6-1-4 16,-4-2-6-16,-3-1-38 15,-7 1-59-15</inkml:trace>
  <inkml:trace contextRef="#ctx0" brushRef="#br0" timeOffset="87569.0119">15878 12218 1839 0,'0'0'60'0,"0"0"-40"0,0 0 6 15,0 0-7-15,0 0-13 16,0 0-4-16,-37 44-1 16,34-13 1-16,3-2 0 15,0-1-2-15,0-3 0 16,0 0 0-16,1-3-2 15,8-3-10-15,-1-5-3 16,2-5-21-16,3-6-61 16</inkml:trace>
  <inkml:trace contextRef="#ctx0" brushRef="#br0" timeOffset="87874.7293">16326 12150 1918 0,'0'0'29'0,"0"0"-28"16,0 0-1-16,0 0 1 15,0 0 5-15,0 0-1 0,105 93-3 16,-72-65 0-16,-2-2-2 16,-1-1 0-16,-3-1-1 15,-3-4 0-15,-7-6-9 16,-5-6-15-16,-5-7-29 16,-4-1-62-16</inkml:trace>
  <inkml:trace contextRef="#ctx0" brushRef="#br0" timeOffset="88064.7267">16576 12176 1806 0,'0'0'57'0,"0"0"-40"16,0 0 3-16,-109 47 5 0,84-19-15 15,7 1-8-15,6 4-1 16,8-2-1-16,4 0-1 15,0-3-10-15,1-3-26 16,15-6-70-16</inkml:trace>
  <inkml:trace contextRef="#ctx0" brushRef="#br0" timeOffset="88722.2551">17067 12061 1813 0,'0'0'23'16,"0"0"-15"-16,0 0 18 16,0 0-8-16,0 0-14 15,0 0-3-15,-43 10 2 0,35 4-2 16,4 1 2-16,2 2 0 16,2 1 1-16,0 1 2 15,0-1 1-15,11 0-1 16,2 1 0-16,4-2 1 15,3 1-2-15,4 0-3 16,4 0 1-16,2-1 1 16,3 1-3-1,-1-1 0-15,-2-2 0 0,-6 1-1 16,-8-1 0-16,-4-2 0 16,-7-1 0-16,-5-1-1 15,0 0-2-15,-14-2-3 16,-15-2 3-16,-6-4 3 0,-6-3-3 15,2 0-3 1,8-10 6-16,12-8 0 0,5-5 1 16,7-4 0-16,5-2 1 15,2-3 1-15,0 0-1 16,13 0-2-16,7 1 0 16,1 3 0-16,-3 1-1 15,0 6 0-15,-6 2-1 16,-5 5 2-16,-7 3 0 15,0 1 0-15,-12 2-2 16,-14 2-1-16,-4 2 3 16,0 4 0-16,5 0 0 15,7 0-6-15,4 6-65 16</inkml:trace>
  <inkml:trace contextRef="#ctx0" brushRef="#br0" timeOffset="89307.5516">18482 12026 1801 0,'0'0'15'16,"0"0"9"-16,0 0 13 16,0 0-16-16,0 0-7 15,0 0-3-15,17 0-2 16,4 0-4-16,4 0-2 16,7 0-1-16,4 0-1 15,3 0 0-15,-1 2-1 16,-1-1-1-16,-1 1-7 15,-9-1-31-15,-6-1-49 16,-11 2-800-16</inkml:trace>
  <inkml:trace contextRef="#ctx0" brushRef="#br0" timeOffset="89481.4251">18571 12163 1816 0,'0'0'31'15,"0"0"-25"-15,0 0 40 16,0 0-18-16,0 0-18 16,92 0-8-16,-43-3-1 15,2 3-1-15,3-3-33 0,-2 0-81 16</inkml:trace>
  <inkml:trace contextRef="#ctx0" brushRef="#br0" timeOffset="92394.9122">19919 11981 1861 0,'0'0'25'0,"0"0"-23"15,0 0 21-15,0 0-1 16,0 0-12-16,0 0-6 16,0 0-2-16,-23 22 0 15,10-8-1-15,3 1 0 16,-1 1 0-16,2 4-1 15,5 2 1-15,-1 0-2 16,5 6 1-16,0-3 0 16,0-1 0-16,18-3-2 15,6-4 2-15,6-3 0 16,6-8-2-16,-1-2-2 16,4-4 3-16,-3 0-1 15,-4-10-1-15,-7-7 1 0,-9-3 1 16,-7-2 1-16,-9-3 0 15,0-6 0-15,-6 1 2 16,-18-4-2-16,-6 4 0 16,-2 3 1-16,0 6-1 15,4 7 0-15,6 8 0 16,8 4-1-16,2 2-1 16,8 0-20-16,4 14-28 15,0 0-24-15,8 1-772 16</inkml:trace>
  <inkml:trace contextRef="#ctx0" brushRef="#br0" timeOffset="92647.9347">20539 12034 1775 0,'0'0'172'0,"0"0"-159"15,0 0-3-15,0 0 8 0,0 0-12 16,0 0-6-16,-8 0-2 16,8 0-18-16,0 0-24 15,2 0-335-15</inkml:trace>
  <inkml:trace contextRef="#ctx0" brushRef="#br0" timeOffset="93055.3993">20915 11877 1915 0,'0'0'20'16,"0"0"-13"-16,0 0 4 16,0 0-3-16,0 0-8 15,0 0-3-15,-3 63 3 16,9-27 2-16,0 2-2 15,0 2 0-15,0-2 1 16,-1-1-1-16,2-4 0 16,-4-1 0-16,0-5-1 15,-2-7 1-15,-1-4-2 16,0-7 1-16,0-4 1 0,0-3 0 16,0-2 0-1,0 0-1-15,0 0 0 0,0 0-1 16,0 0-4-16,0-11-27 15,0-4-38-15,0 1-982 16</inkml:trace>
  <inkml:trace contextRef="#ctx0" brushRef="#br0" timeOffset="94801.4037">21506 11972 1610 0,'0'0'195'15,"0"0"-165"-15,0 0-10 16,0 0 10-16,0 0-5 16,0 0-16-16,-27-42-2 15,9 30-2-15,-3 2-1 16,-6 3 2-16,1 4-2 15,-1 3 0-15,2 0-3 16,2 0-1-16,4 10 0 16,1 5 0-16,4 4 0 0,5 1 0 15,2 1-1 1,5 1 1-16,2-2-2 0,0 0 0 16,15-3-3-16,6-6-2 15,6-2 1-15,5-6-5 16,4-3-5-16,0 0-1 15,2-9-1 1,-5-5 6-16,-5-2 11 0,-7 1 1 16,-8-1 7-16,-4 2 19 15,-3 3 7-15,-3 0-13 16,-3 5-3-16,0 2-2 16,0 2 0-16,0 2-2 15,0 0-5-15,1 0-7 16,-1 0-1-16,2 0-3 15,1 9-1-15,0 9 1 0,5 3 2 16,-1 5 1-16,-1-2-1 16,0 1-1-16,1-1-2 15,4-1 2-15,-1-2 0 16,0-3-3-16,-2-3 2 16,1-2-5-16,-4-4 2 15,-1-1-1-15,0-6-5 16,0 1-3-16,0-3-18 15,5 0-21-15,1 0-105 16</inkml:trace>
  <inkml:trace contextRef="#ctx0" brushRef="#br0" timeOffset="95205.6636">21965 11935 1886 0,'0'0'44'16,"0"0"-27"-16,0 0 1 16,0 0-3-16,0 0-4 15,0 0-11-15,0 0 0 16,33-14 0-16,-15 14-1 15,-3 0 0-15,-2 9-2 16,-2 4-4-16,-7 4 2 0,-4 2-2 16,0 2 3-16,-3 4-1 15,-12-4 3-15,-6 1 0 16,4-3 2-16,2-1 0 16,3-3 0-16,7-4 0 15,2-2-1-15,3-3 0 16,0-2-1-16,0 0 1 15,14-1 1-15,10 0 1 16,10-3-1-16,6 0-7 16,8 0-54-16,3-8-321 0</inkml:trace>
  <inkml:trace contextRef="#ctx0" brushRef="#br0" timeOffset="95697.951">22631 11989 1781 0,'0'0'122'0,"0"0"-114"15,0 0-8-15,0 0 10 0,0 0-2 16,88 0-6-16,-35 0-1 16,1 1-1-16,0 3 0 15,1 0 0-15,-2 1 0 16,-3-1 0-16,-7-1-4 15,-6-2-17-15,-10-1-22 16,-12 0-26-16,-6-3-378 16</inkml:trace>
  <inkml:trace contextRef="#ctx0" brushRef="#br0" timeOffset="96015.8621">22987 11828 1827 0,'0'0'59'16,"0"0"-33"-16,0 0-8 15,0 0-1-15,0 0-10 16,0 0-7-16,17 6 0 16,8 11 0-16,9 4 3 15,2 3-3-15,1 1 0 16,-3 1 1-16,-7 0-1 15,-9-1-1-15,-6 2 1 16,-12-4 0-16,0 2-1 16,-22 2-1-16,-13-1 0 15,-5-1 1-15,-3-4 1 16,6-2-3-16,5-1-4 16,10-6-8-16,11-3-28 15,7-4-36-15,4-5-1097 0</inkml:trace>
  <inkml:trace contextRef="#ctx0" brushRef="#br0" timeOffset="96445.3019">23647 11928 1856 0,'0'0'42'0,"0"0"-42"16,0 0 1-16,0 0 6 15,0 0 0-15,-80 68-4 16,76-39-1-16,4 2 0 15,0-2-2-15,15-2 1 16,7-4-1-16,3-6 1 16,7-4-1-16,2-5 0 15,-2-5 0-15,-2-3 1 0,-2 0 0 16,-8-9-1-16,-6-11 0 16,-10-5 3-16,-4-5 6 15,-10-6-5-15,-22-3-3 16,-10 1 1-16,-3 6-1 15,4 8-1-15,6 12 0 16,9 6-16-16,10 2-95 16</inkml:trace>
  <inkml:trace contextRef="#ctx0" brushRef="#br0" timeOffset="97650.2197">24392 9070 1801 0,'0'0'24'0,"0"0"4"0,0 0 3 15,0 0-2-15,0 0-16 16,0 0-5-16,0 0-7 16,-4-10 1-16,4 10-2 15,-2 5-2-15,2 17 0 16,-1 6 2-16,-1 5 1 15,1 3 0-15,-1 0-1 16,0 2 0-16,-2 3 2 16,3-1-2-16,-1 2 0 15,-1 0 0-15,2 0 1 16,1 4 0-16,0-4 0 16,0 2 0-16,0-4 1 15,0 0-2-15,0-2 1 16,0-1 1-16,0-3-2 0,4 2 0 15,-1-2 1-15,-2 0-1 16,2-2 1-16,-3 2 0 16,0-4 1-16,0-2-1 15,0-2-1-15,0 2 0 16,0-1 1-16,0 1 0 16,0 0-1-16,0 2 1 15,0 1 0-15,2-2 0 16,-2 1 0-16,0 1-1 15,0 0 0-15,0-1 1 16,0 0-1-16,0-4 0 0,0 2 0 16,0-3 0-16,0-4 0 15,0 5 0 1,0-3 0-16,-2-3 1 16,-1 0-1-16,2 2 0 0,1 0 0 15,0 4 0-15,0 3 0 16,0-3 0-16,0 2 0 15,0 1 0 1,1-3 0-16,9 3 0 0,-4-2-1 16,0-2 0-16,0 1 1 15,-1-3-2-15,0-1-2 16,-2-4 4-16,0-3-7 0,-2-5-3 16,1-3-7-16,-2-2-7 15,0-5-40-15,1 0-45 16</inkml:trace>
  <inkml:trace contextRef="#ctx0" brushRef="#br0" timeOffset="98123.617">24174 10667 1412 0,'0'0'399'16,"0"0"-376"-16,0 0-1 16,0 0 8-16,0 0-4 15,0 0-19-15,-4 5-6 16,4 9 0-16,4 3 8 16,5 3-3-16,2 1-2 0,4 2-2 15,0-1 2 1,1 5-2-16,3-1-2 0,-1-1 3 15,3-3-3-15,0-1 0 16,-3-5 1-16,-2-3-1 16,-5-5 0-16,-2-2-2 15,0-4-5-15,-2-2-9 16,4 0-13-16,2-3-42 16,-1-11-239-16</inkml:trace>
  <inkml:trace contextRef="#ctx0" brushRef="#br0" timeOffset="98394.7117">24615 10686 1803 0,'0'0'17'0,"0"0"-14"15,0 0-3-15,0 0 24 16,0 0-5-16,-32 87-9 16,11-57 0-16,-3 3-4 15,2-2-4-15,7-4-1 16,5-1 0-16,5-3-1 0,5-5 0 16,0-2-10-16,0-8-22 15,0-4-64-15</inkml:trace>
  <inkml:trace contextRef="#ctx0" brushRef="#br0" timeOffset="99799.3748">4492 15144 1474 0,'0'0'51'15,"0"0"2"-15,0 0-14 16,0 0 3-16,0 0-15 16,0 0-17-16,0 0 12 15,0 43 6-15,0-40-12 16,0-3-2-16,0 2-1 16,0-1-6-16,0 0 5 15,0 1 1-15,0-2-1 16,0 0 0-16,-2 0 0 15,-2-9-9-15,-4-5-2 16,3-5-1-16,0-6 0 16,3-7 0-16,2-6-1 15,0-6 1-15,0-4-3 0,2-3-1 16,11-1 1 0,4 5 1-16,-1 8-1 0,2 5 0 15,-3 10 3-15,-2 3 0 16,-5 7 2-16,1 5 1 15,-3 5-1-15,-5 3-1 16,3 1-1-16,2 0-1 16,2 16 0-16,4 9 1 15,4 7 2-15,-2 7-2 16,-1 8 1-16,1 3-1 16,-1 3 0-16,-1 0-1 15,1-5 1-15,-4-4-6 16,-1-5-11-16,-2-6-15 15,-5-6-37-15,1-5-312 0</inkml:trace>
  <inkml:trace contextRef="#ctx0" brushRef="#br0" timeOffset="100011.8071">4517 15071 1730 0,'0'0'53'0,"0"0"-46"16,0 0-7-16,111-24 0 0,-64 24-4 16,4 0-37-1,2 0-344-15</inkml:trace>
  <inkml:trace contextRef="#ctx0" brushRef="#br0" timeOffset="100415.1498">5045 14994 1782 0,'0'0'14'0,"0"0"-13"0,0 0-1 15,0 0 12-15,-18 75-4 16,18-51-4-16,0 0-1 16,3-1-3-16,6-6 0 15,0-4 1-15,-2-6-1 16,-2-4-4-16,2-3-1 16,2 0 2-16,0-4 3 15,0-13 0-15,1-4 0 16,1-2 0-16,-2-5 2 15,3 3-2-15,-3 0 2 16,-2 8-1-16,1 6 7 16,-1 7-4-16,2 4-2 15,2 0-2-15,3 3-2 16,0 14 2-16,5 0 0 0,-5 3 0 16,-1 0-7-16,4-1-8 15,-4-2-9-15,0-2-35 16,4-5-73-16,-1-7-138 15</inkml:trace>
  <inkml:trace contextRef="#ctx0" brushRef="#br0" timeOffset="100886.1231">5746 14916 1690 0,'0'0'53'0,"0"0"-17"15,0 0-5-15,0 0-13 16,0 0-4-16,0 0-7 16,-97-22-6-16,77 29-1 15,3 3 1-15,6 0-1 16,2 2-1-16,2-2-1 15,7 2-1-15,0-1 0 16,0-1 1-16,12 1 0 16,-2-1 1-16,3 1 1 15,1 1 0-15,4 0-1 16,-3 1 1-16,1 0 0 0,-2 0 0 16,0 0 0-1,-3 0 1-15,-2-1-1 0,-3-1 0 16,0-2 0-16,-6 0 1 15,0-2-1-15,0 1 1 16,-6-3 0-16,-9-1-2 16,-1-1 1-16,-2-2 0 15,-3-1-2-15,-1 0 1 16,2 0-2-16,4-3-9 16,7-2-17-16,6 1-66 15,3 0-1047-15</inkml:trace>
  <inkml:trace contextRef="#ctx0" brushRef="#br0" timeOffset="101414.1131">6175 15020 1732 0,'0'0'72'0,"0"0"-46"16,0 0-19-1,0 0-2-15,0 0 10 0,0 0-7 16,42 0-6-16,-4 0-1 16,6 0-1-16,1 0 1 15,1 0-1-15,-5 0 0 16,-7-2 0-16,-7 2-4 16,-8 0-7-16,-5 0 1 15,-7 0-10-15,-7 0-24 16,0 0-37-16,0 0-199 15</inkml:trace>
  <inkml:trace contextRef="#ctx0" brushRef="#br0" timeOffset="101740.6134">6357 14852 1732 0,'0'0'60'0,"0"0"-20"16,0 0-11-16,0 0-10 16,0 0-9-16,0 0-4 15,5-6-5-15,23 15-1 16,7 8 0-16,2 2 0 16,3 1 2-16,-7-1-2 0,-3 3 1 15,-5-2-1 1,-7 1 0-16,-3 3 0 0,-12 1 0 15,-3 1-1-15,0 1 1 16,-16-1 0-16,-11 1 0 16,-5 1 1-16,0-3-1 15,0 0 0-15,5-6-6 16,17-6-44-16,10-9-183 16</inkml:trace>
  <inkml:trace contextRef="#ctx0" brushRef="#br0" timeOffset="103099.6226">8571 14737 1876 0,'0'0'31'16,"0"0"-22"-16,0 0 0 15,0 0 4-15,0 0-7 16,0 0-6-16,0 0 1 0,-7 50 1 16,7-15 0-16,0 4-1 15,0 0 1-15,7-1-2 16,-1-3 2-16,0-4-2 16,-2-6 0-16,-2-3 1 15,2-3-1-15,-3-6 1 16,-1-3-1-16,0-5 0 15,0-2 0-15,0-1-2 16,0-2-5-16,0 0 0 16,0 0-10-16,0 0-13 15,0-8-53-15,0-4-446 16</inkml:trace>
  <inkml:trace contextRef="#ctx0" brushRef="#br0" timeOffset="103622.6335">8920 14744 1687 0,'0'0'116'0,"0"0"-95"0,0 0 7 15,0 0 4-15,0 0-13 16,0 0-11-16,-27 20 4 16,18-4-4-16,2 1-1 15,-1 8-1-15,1 3-1 16,4 4-2-16,1-1 0 15,2-1-2-15,0-1-1 16,14-6 0-16,8-1 1 16,10-5-1-16,8-4 1 15,3-6-1-15,3-3 0 16,1-4 0-16,-6 0-2 16,-2-13 1-16,-12-4 1 15,-9-3 0-15,-5-2 4 16,-8-5-3-16,-5-4 0 15,0-1 1-15,-23-2-1 0,-8-1-1 16,-9 5 0-16,-3 7 0 16,2 10-2-16,4 9 0 15,10 4-7-15,6 0-6 16,9 4-15-16,8 11-33 16,4-1-179-16</inkml:trace>
  <inkml:trace contextRef="#ctx0" brushRef="#br0" timeOffset="104097.1497">9543 14665 1794 0,'0'0'109'0,"0"0"-90"16,0 0-9-16,0 0 5 16,0 0-8-16,0 0-5 15,3-11-2-15,-1 22 0 16,-2 8 3-16,0 5 2 0,0 5-2 15,0 0 0-15,0 2-1 16,-5-1-1-16,2-4 0 16,3-4-1-16,0-7 0 15,0-5 0-15,0-2 0 16,11 0-1-16,5-5 1 16,7 0 1-16,5-2 0 15,2-1 0-15,8 0-1 16,-2 0 1-16,-1 0-1 15,-3-2 0-15,-3-1-8 16,-4 1-1-16,-4-2-4 16,-6 3-6-16,-3-1-20 0,-4 1-11 15,-6 0-92-15</inkml:trace>
  <inkml:trace contextRef="#ctx0" brushRef="#br0" timeOffset="104390.5095">9775 14743 1863 0,'0'0'47'16,"0"0"-34"-16,0 0-1 15,0 0-3-15,0 0-6 16,0 0-2-16,-14 69 3 0,14-27-2 15,0 1 0-15,0-1-2 16,0-4 1-16,3-7-1 16,1-5 1-16,1-3-1 15,1-9 0-15,-2-5-4 16,1-5-7-16,-2-4-3 16,3 0-16-16,0-1-6 15,3-14-77-15</inkml:trace>
  <inkml:trace contextRef="#ctx0" brushRef="#br0" timeOffset="104869.1598">10174 14708 1869 0,'0'0'36'0,"0"0"-9"16,0 0-10-16,0 0-4 15,0 0-8-15,0 0-3 16,31-33-2-16,-11 32 0 0,-1 1-1 15,1 0 0-15,-7 0-1 16,-1 8 2-16,-3 5-3 16,-6 7 0-16,-3 5-2 15,0 8 2-15,-16 5 2 16,-9 3-1-16,0-3 1 16,-1-2 0-16,5-7 0 15,7-7-1-15,6-5 2 16,8-3-1-16,0-7 1 15,0 0-1-15,13-2 0 16,6-4 1-16,8-1 1 16,6 0 0-16,-1 0-1 0,4-6 0 15,-1-1-5-15,-2 0-28 16,-2-3-51-16,0-1-1394 16</inkml:trace>
  <inkml:trace contextRef="#ctx0" brushRef="#br0" timeOffset="105140.3894">10856 14858 1781 0,'0'0'186'16,"0"0"-170"-16,0 0-4 15,0 0 3-15,0 0-8 16,0 0-7-16,0 0-1 16,0 0-22-16,0 0-23 15,0-4-285-15</inkml:trace>
  <inkml:trace contextRef="#ctx0" brushRef="#br0" timeOffset="110493.9653">11247 14647 555 0,'0'0'1072'15,"0"0"-999"-15,0 0-18 16,0 0-8-16,0 0-12 15,0 0-8-15,0 0-10 16,0-24 0-16,0 24 1 16,0-2-6-16,0 2-2 15,0 0-2-15,0 0-2 16,0 0 0-16,0 0-3 16,0 0 0-16,0 0-3 0,0 0 1 15,0 0-1-15,0 0-2 16,0 11 0-16,0 5 1 15,0 7 1-15,0 2 1 16,3 4 1-16,3 3 0 16,-2 1-2-16,1 2 3 15,1 1-3-15,-2-5 0 16,2-1 1-16,0-7-1 16,1-3 1-16,-2-6-1 15,-2-2 0-15,-2-5 0 16,1-2 0-16,-1-4 0 15,-1 0 0-15,0-1 0 16,0 0-1-16,0 0-1 0,0 0-2 16,0 0-2-1,2 0-2-15,-2 0-5 0,1 0-10 16,-1 0-26-16,3-2-181 16</inkml:trace>
  <inkml:trace contextRef="#ctx0" brushRef="#br0" timeOffset="111048.5631">11687 14704 1757 0,'0'0'71'16,"0"0"-57"-16,0 0 6 16,0 0 3-16,0 0-10 15,0 0-4-15,-48-3-5 16,40 10 0-16,0 7-1 15,0 4 0-15,4 6 0 16,-1 2 1-16,4 1-2 16,1 3 0-16,0-5 0 0,3 0-1 15,12-6 0-15,3-6 0 16,5-3 0-16,3-6 0 16,3-2-1-16,4-2 2 15,0 0-2-15,-2-6 1 16,-2-7-1-16,-8-1 1 15,-2-1-1-15,-8-2 1 16,0-2 0-16,-8-3 1 16,-1-1 0-16,-2 0 3 15,0-4-2-15,-16 0-1 16,-7-4-1-16,-5 5 0 16,-5 6-1-16,-1 1 0 15,1 10-1-15,9 5-6 16,3 4-5-16,7 0-12 0,6 8-26 15,5 8-131-15</inkml:trace>
  <inkml:trace contextRef="#ctx0" brushRef="#br0" timeOffset="111953.3444">12196 14651 1658 0,'0'0'57'16,"0"0"-43"-16,0 0 10 15,0 0-3-15,0 0-14 16,0 0-4-16,0-4 0 16,0 4 2-16,0 0 1 0,0 0 7 15,0-2 4-15,0 2-4 16,0-3-9-16,0-1-2 16,0 2 0-16,0-1-2 15,0 0 4-15,0 1 0 16,0 0 1-16,0-1 8 15,-2 1-2-15,0-1 5 16,2 3-5-16,0 0 0 16,-1 0-1-16,1 0-3 15,0 0-1-15,0 0-2 16,-3 0-1-16,3 0-2 16,0 0-1-16,0 3-4 0,0 13 3 15,0 5 1-15,0 3 1 16,0 1 1-16,0 0-1 15,0 0 1 1,0-2-1-16,0-1-1 0,0 0 1 16,0-5-1-16,4 0 0 15,-2-6 0-15,0-3 0 16,0-5 1-16,-2-1-1 16,2-2 0-16,0 0 0 15,-2 0 0-15,1 0 0 16,-1 0-1-16,3 0 0 15,-2 0-3-15,-1-2-2 16,3 1-4-16,-1-1-9 0,1-3-20 16,0 0-43-1</inkml:trace>
  <inkml:trace contextRef="#ctx0" brushRef="#br0" timeOffset="112488.2419">12544 14674 1826 0,'0'0'54'15,"0"0"-40"-15,0 0 9 16,0 0-7-16,0 0-11 16,0 0-3-16,-46 17-1 15,37 4 1-15,2 0-1 16,1 4 1-16,3 0-2 15,3 3 2-15,0 2-2 16,0-5 0-16,7-3 1 16,8-5-1-16,8-4 0 0,3-5 1 15,3-4-1-15,3-4 2 16,1 0-1-16,-1 0 0 16,-3-7-1-16,-5-7 0 15,-4-1 1-15,-7-7-1 16,-4-1 1-16,-7-4 0 15,-2-7-1-15,-5-3-1 16,-19 3 1-16,-5 2 0 16,-1 11 0-16,3 8-1 15,5 10-1-15,7 3-17 16,2 0-49-16,6 9-1124 16</inkml:trace>
  <inkml:trace contextRef="#ctx0" brushRef="#br0" timeOffset="113350.4401">8685 14302 1712 0,'0'0'26'0,"0"0"7"16,0 0 0-16,-96 11 10 15,60 6-23-15,-4 3-7 16,-2 9-5-16,0 5-1 16,0 8-4-16,2 12 0 0,3 9 1 15,7 12 0-15,10 15-2 16,12 5 2-16,8 3-4 15,27 1 3-15,23-5-3 16,17-8 0-16,17-7-1 16,7-6-7-16,7-10-18 15,1-17-37-15,-5-12-306 16</inkml:trace>
  <inkml:trace contextRef="#ctx0" brushRef="#br0" timeOffset="114152.2854">12679 14149 1815 0,'0'0'35'0,"0"0"-22"16,0 0-10-16,0 0 7 16,89-4 3-16,-48 22-4 0,3 9-1 15,1 12-2-15,0 4-1 16,-2 13-3-16,-1 7 1 15,-7 9 0-15,-6 1-3 16,-8 3 1-16,-12 3-1 16,-9 3 0-16,0-3 0 15,-24-3-1-15,-8-10 1 16,-3-9-1-16,-5-10-6 16,8-4-5-16,3-8-5 15,10-7-18-15,8-11-36 16,6-8-854-16</inkml:trace>
  <inkml:trace contextRef="#ctx0" brushRef="#br0" timeOffset="115159.0197">13430 14976 1784 0,'0'0'20'16,"0"0"-1"-16,0 0 5 15,0 0-3-15,0 0-12 16,0 0-6-16,-25 6-1 15,19 2 1-15,2 3 1 16,0 0-3-16,4 2 1 16,0-1 1-16,0 2-2 15,0-2 3-15,2 3-2 16,7 0 0-16,0 0 0 16,3 2 1-16,1 1 0 0,4 0 3 15,-1 0-3-15,7 2 0 16,0-3-2-16,4 4 1 15,-4-3-1-15,1 1-1 16,-5-2 0-16,-4 3 0 16,-5-4 0-16,-4 1 0 15,-6 0-1-15,0-3 0 16,0 0 1-16,-5-1 0 16,-11-3-1-16,-3-2-1 15,-6-3 1-15,-4-5 0 16,-2 0 0-16,2 0 1 15,3-9 0-15,8-7 0 16,9-5 1-16,4 0-1 0,5-1-1 16,0 1 0-16,3-3-2 15,11 3 0-15,2 1 0 16,-1-3 3-16,3 3 0 16,1-5 0-16,-2 4 0 15,1-2 0-15,-3 2 0 16,1 1 0-16,-2-1 2 15,-3-1 1-15,-2 0 0 16,-3 1 1-16,-6 1 1 16,0 2 0-16,0 1-2 15,-6 3-1-15,-11 0-1 16,-6 4-1-16,-4 4 0 16,0 5 0-16,2 1 0 0,5 0-1 15,10 10-18-15,9-1-25 16,1-3-729-16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3T03:53:21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3491 5409 1640 0,'3'0'84'0,"1"0"-44"47,-1 0 0-32,-3 0-12-15,0 0-7 0,0 0-5 0,0 0-2 0,0 0-3 0,0 0-1 0,0 0-1 0,0 0-1 0,0 0-2 0,0 0 1 0,0 0-5 0,0 0 1 0,0 2-3 0,0-1 0 16,0 4-3-16,0 3 3 0,0 3 0 16,0 8 0-1,0 4 0-15,0 0 1 0,0 6 1 16,0-2-2-16,0 2 0 16,0-2 1-16,0-1-1 15,3-2 0-15,-3-5 1 16,3-4-1-16,0-2 0 15,1-6 0-15,-2-3 0 16,-2-1 0-16,2-3 0 16,-1 0-3-16,-1 0-3 15,2 0-1-15,-2 0-6 16,0-5-10-16,0-7-92 16</inkml:trace>
  <inkml:trace contextRef="#ctx0" brushRef="#br0" timeOffset="488.5059">3303 5366 1437 0,'0'0'278'0,"0"0"-235"15,0 0-3-15,0 0-5 16,0 0-13-16,0 0-4 16,0 0-4-16,0 0-9 15,0 0-2-15,0 0-1 16,0 0 1-16,0 0 0 15,101-10-3-15,-55 7 0 16,3 2 0-16,-4-1-9 16,-2 1-1-16,-8 1-7 15,-10 0-3-15,-5 0-32 0,-7 0-44 16,-6 0-365 0</inkml:trace>
  <inkml:trace contextRef="#ctx0" brushRef="#br0" timeOffset="925.9125">3233 5881 1726 0,'0'0'42'15,"0"0"-15"-15,0 0 8 16,0 0-11-16,0 0-5 16,0 0-13-16,6-14-6 15,17 9 3-15,12 3 0 16,7-4-1-16,5 4-2 0,1 2 2 16,0 0-2-16,1 0-7 15,-6 0-6-15,-5 0-15 16,-9 0-24-16,-9 0-9 15,-8 0-40-15,-5-2-626 16</inkml:trace>
  <inkml:trace contextRef="#ctx0" brushRef="#br0" timeOffset="1457.009">3869 5668 1855 0,'0'0'38'0,"0"0"-27"0,0 0 0 15,0 0-1-15,0 0-7 16,0 0-3-16,-1 19-1 15,1 3 1-15,0 4 1 16,0-1-1-16,0-1 0 0,3-3-6 16,3-3 3-16,2-5-5 31,-3-4-1-31,3-9-6 16,-1 0 3-16,6 0 2 15,1-20 7-15,4-6-2 16,-3-6 5-16,4 1 0 15,-2 4 3-15,-2 3 2 0,4 9 4 16,-6 4 3-16,-2 1 1 16,-5 7-3-16,6 3-6 15,-3 0 0-15,3 0-4 16,4 5 0-16,0 14 0 16,-1 3-1-16,2 7 0 15,-7 0 1-15,1 0 0 16,-3-2 0-16,-3-5 0 15,-2-8-1-15,-3-6-3 0,0-6-3 16,0-2-11-16,0 0-5 16,0-7 7-16,0-13-100 15</inkml:trace>
  <inkml:trace contextRef="#ctx0" brushRef="#br0" timeOffset="1792.1474">4506 5458 1773 0,'0'0'116'0,"0"0"-98"16,0 0-8-16,0 0-2 0,0 0-3 15,0 0-4-15,0 31 0 16,0 1 2-16,0 4-2 16,2 2 0-16,4-1 0 15,-2 2-1-15,1-1 0 16,2-4-1-16,-2-5 0 16,-2-5-2-16,1-7-4 15,-2-5-4-15,-2-4-11 16,0-6-32-16,0-2-104 15</inkml:trace>
  <inkml:trace contextRef="#ctx0" brushRef="#br0" timeOffset="2245.757">4307 5679 1815 0,'0'0'20'0,"0"0"-10"16,0 0 6-16,0 0-2 16,0 0-8-16,122-11-1 15,-61 11-2-15,-1 0-3 16,1 0-4-16,3 3 1 0,-4 0-1 16,-4-3-4-16,-8 0 0 15,-12 0 3-15,-11 0 3 16,-10-6 0-16,-6-3 2 15,-8-4 1-15,-1 3-1 16,0-5 0-16,-3 3 0 16,-8-1 1-16,-3 3 2 15,-1 3 3-15,-1 4 1 16,-5 1-4-16,3 2-2 16,0 0 1-16,2 8-1 15,2 8 0-15,4 3-1 16,3 7 2-16,2 1-1 15,5 0 0-15,0 2 1 0,0-2 0 16,8-1-2-16,9-3 0 16,4-6-3-16,10-8-6 15,1-5-20-15,4-4-123 16</inkml:trace>
  <inkml:trace contextRef="#ctx0" brushRef="#br0" timeOffset="2626.0863">5306 5607 1761 0,'0'0'45'16,"0"0"-17"-16,0 0-4 15,0 0-4-15,-94-16-6 16,69 16-6-16,2 0-3 15,1 2 0-15,0 11-4 16,9 1 0-16,0 3-1 16,7 3-2-16,5 0 1 15,1 0-5-15,0-1-5 0,20-2 3 16,9-3-10-16,5-7-18 16,2-7-48-16,-2 0-177 15</inkml:trace>
  <inkml:trace contextRef="#ctx0" brushRef="#br0" timeOffset="2985.3655">5316 5696 1645 0,'0'0'140'16,"0"0"-83"-16,0 0-16 16,0 0-16-16,0 0-6 15,0 0-7-15,0-33-3 16,0 33-7-16,0 14-2 16,-5 11 0-16,3 14 1 15,2 5-1-15,0 7 0 16,0 5 1-16,0 2 0 15,9-2-1-15,0-2 1 16,-2-1-1-16,-1-1 0 0,-5-7-1 16,-1-9 0-16,0-10-2 15,-11-9-1-15,-8-7 2 16,2-7 2-16,-10-3 0 16,5 0 2-16,2-19-1 15,4-3-1-15,8-7 3 16,4-8-3-16,4-1 1 15,0-1-1-15,4 3 0 16,10 4-2-16,2 0-6 16,3 2-12-16,4 3-24 15,1-5-93-15</inkml:trace>
  <inkml:trace contextRef="#ctx0" brushRef="#br0" timeOffset="3418.5689">5637 5639 1811 0,'0'0'54'15,"0"0"-48"-15,0 0 1 16,0 0 1-16,0 0-2 15,0 0-3-15,55-19-3 0,-31 14 0 0,-4-1-6 16,-4 1 0-16,-7 1 2 16,-6-5 1-16,-3 2 2 15,0-6 0-15,-5 1 0 16,-14 0 1-16,-8 0 6 16,0 5 3-16,-3 4 1 15,5 3-3-15,1 0-3 16,2 0 0-16,8 9-3 0,2 8 1 15,5 3-2-15,4 4 1 16,3 1-1-16,0 1 1 16,15 1 1-16,6-4 0 15,13-3-1-15,0-4-1 16,2-7-3-16,-3-3-6 16,1-6-5-16,-2 0-17 15,-4-9-70-15</inkml:trace>
  <inkml:trace contextRef="#ctx0" brushRef="#br0" timeOffset="3778.2333">5984 5521 1862 0,'0'0'42'0,"0"0"-27"16,0 0 0-16,0 0-3 16,0 0-6-16,0 0-3 15,74 36-2-15,-51-19-1 16,0 5 0-16,-7 2 0 16,-4-4-4-16,-6 3-6 15,-6-3-4-15,0-3-2 0,-19-4 11 16,-6-7-1-16,2-6-8 15,6 0 5-15,7-20 9 16,10-8 11-16,0-6 0 16,9-3 0-16,9-2-1 15,5 3-4-15,2 5-5 16,0 1-1-16,3 7-1 16,-2 5-24-16,-4 2-108 15</inkml:trace>
  <inkml:trace contextRef="#ctx0" brushRef="#br0" timeOffset="4546.0306">7121 5465 1513 0,'0'0'367'0,"0"0"-343"16,0 0-11-16,0 0 2 16,0 0-3-16,0 0-8 0,-13 33-3 15,12 3 4-15,-3 11 1 16,4 4-2-16,-1 8 0 15,1 4-2-15,0 4 0 16,0-4 0-16,0-5-2 16,0-8 1-16,0-11-1 15,0-8 0-15,0-7 0 16,0-7-3-16,0-4 0 16,0-8-2-16,0-3-3 15,0-2-4-15,0 0 1 0,-2-12-1 16,-5-9-42-1,-2-6-63-15</inkml:trace>
  <inkml:trace contextRef="#ctx0" brushRef="#br0" timeOffset="4873.9513">7072 5431 1784 0,'0'0'56'0,"0"0"-39"16,0 0 0-16,82-53 9 15,-51 50-14-15,1 3-5 16,2 0-4-16,-3 7 0 0,-4 10-3 16,-5 4-1-16,-5 5 0 15,-8 6-1-15,-8 3 2 16,-1 0-6-16,-3-1-1 15,-18-3-6-15,-2-5 10 16,-6-6 1-16,5-4 2 16,2-6-1-16,4-4 0 15,6-5 1-15,3-1-2 16,2 0-3-16,5-4-9 16,2-6-40-16,0-2-108 15</inkml:trace>
  <inkml:trace contextRef="#ctx0" brushRef="#br0" timeOffset="5417.9931">7640 5528 1728 0,'0'0'77'16,"0"0"-60"-16,0 0 12 15,-95-19 2-15,63 16-10 0,1 1-7 16,7 2-4 0,2 0-2-16,8 0-3 0,1 7-3 15,3 2-2-15,4 5 0 16,1 2 0-16,2 1-1 15,3 1-1-15,0-1-2 0,3 1 2 16,14-1-6-16,5 0 3 16,5-5-2-16,4-1-7 15,-3-5-9-15,-1-4-7 16,-5-2 1-16,-5 0 11 0,-2-7 18 16,-6-8 2-16,-3 1 12 15,-2-6 6-15,-2 4-1 16,-2 3 2-16,1 1-3 15,1 5-6-15,4 5-2 16,-5 2-5-16,1 0-3 16,1 0-2-16,6 0-1 15,2 9 1-15,6 5 0 0,4 4 0 16,-2-2 0-16,2 1-2 16,0-2-9-16,4-1-22 15,-1-4-38-15,5-5-71 16</inkml:trace>
  <inkml:trace contextRef="#ctx0" brushRef="#br0" timeOffset="5782.9176">7874 5545 1752 0,'0'0'105'0,"0"0"-78"0,0 0-4 31,0 0-5-31,0 0-7 0,0 0-6 16,69-5-1-16,-44 17-3 16,-1 1-1-16,-3 1 0 15,-2 2-1-15,-4 1 0 16,-6 0-4-16,-4 0-4 15,-5-2-5-15,0-3 3 16,0-6-14-16,-9-6 9 16,3 0 13-16,-1-5 3 15,2-18 8-15,5-7 1 16,0-5 5-16,0-1-6 16,12 2-2-16,-2 5-4 15,2 12-1-15,2 2-1 16,2 5-30-16,0 3-53 0</inkml:trace>
  <inkml:trace contextRef="#ctx0" brushRef="#br0" timeOffset="6145.677">8468 5310 1857 0,'0'0'53'0,"0"0"-48"0,0 0 1 16,0 0 1-16,0 0-3 15,0 0 2-15,10 77 1 16,-7-40-3-16,3 3-2 15,-1 0 2-15,-2 1-4 16,0-5 2-16,3-2-1 16,-3-6-1-16,0-5 0 15,-3-4 0-15,0-7-4 0,0-5-4 16,0-4-2-16,0-3-8 16,0 0-20-16,0-3-4 15,0-11-133-15</inkml:trace>
  <inkml:trace contextRef="#ctx0" brushRef="#br0" timeOffset="6289.7306">8356 5520 1819 0,'0'0'36'16,"0"0"-30"-16,118-11 12 0,-60 8-18 15,-1 1 0-15,3 2-38 16,-5 0-929-16</inkml:trace>
  <inkml:trace contextRef="#ctx0" brushRef="#br0" timeOffset="7005.2467">4202 6157 1783 0,'0'0'49'0,"0"0"-46"15,-80 14-2-15,74-9 1 16,6 1 7-16,26 3-7 15,39 0 3-15,45 4 11 16,45-4-4-16,39 1-9 16,30-4 2-16,13 0-4 15,2-4 0-15,-7 1 0 16,-17-3-1 0,-19 0 1-16,-28 0 0 15,-25 0-1-15,-32 0 3 16,-28 0 7-16,-29 0 0 15,-29 0-2-15,-16 0-1 0,-9 0 4 16,0 0 3-16,0 0-4 16,-12-3-5-16,-7-2-5 15,-10 1 0-15,-5 1-8 16,-2 1-14-16,-5-8-33 16,0-5-1440-16</inkml:trace>
  <inkml:trace contextRef="#ctx0" brushRef="#br0" timeOffset="10460.8858">4356 7550 1736 0,'0'0'44'16,"0"0"-31"-16,0 0 15 15,0 0-5-15,0 0-11 16,0 0 1-16,0 0-7 16,-41-4-4-16,25 4 1 0,-3 3 0 15,-1 7 2 1,1 1-3-16,2 1 1 0,0 1-1 16,4-1-1-16,3 1 2 15,3-2-2-15,2-2 0 16,5 3 0-16,0-2 0 15,0 2 0-15,0 0-1 16,5 2 2-16,9 1-1 16,6-2 2-16,5 0 2 15,8 1-2-15,5-3 1 16,2 2 0-16,-3 1-2 0,-3 0-1 16,-2 3-1-16,-4 0 0 15,-1 3-1-15,-5 0 2 16,-5 1-1-16,-3 2 0 15,-6 1-2-15,-8-1 0 16,0 0 0-16,0 0 0 16,-11-2-1-16,-14-4 2 15,-9-5-1-15,-9-6 2 16,-2-6-3-16,-1 0 2 16,5-10 1-16,10-11 2 0,8-2 0 15,12-3 3 1,5 1-3-16,6 1-2 0,0 2 1 15,12 1-1-15,10-2 0 16,6 0 0-16,1-2 1 16,1 1-1-16,-2 0 1 15,-4-1-1-15,-3-1 0 16,-5-3 0-16,-6 0 0 16,-5 0 0-16,-5 2 1 15,0 4-2-15,-16 1 1 0,-7 5-2 16,4 0 2-16,-2 5-1 15,1 4-6-15,4 6 0 16,1 2-10-16,5 0-24 16,7 3-34-16,3 5-338 15</inkml:trace>
  <inkml:trace contextRef="#ctx0" brushRef="#br0" timeOffset="11046.7958">4978 7586 1771 0,'0'0'41'0,"0"0"1"16,0 0-8-16,0 0-8 16,0 0-17-16,0 0-2 15,-36-23-1-15,22 23-1 16,-5 0-1-16,-5 12 1 15,-7 5 0-15,0 6-2 16,-4 5-1-16,4 3 0 16,3 8-1-16,4 5 1 15,8 1-1-15,8 0-1 16,8 0-1-16,0-2 1 16,15-3-1-16,18 0-2 0,7-6 0 15,6-9-2 1,5-4 2-16,-2-12-1 0,-1-6 1 15,-8-3 1-15,-7-3 0 16,-9-14 2-16,-8-6 0 16,-10-2 2-16,-6-3 0 15,-3-1-1-15,-24 3 2 16,-5 2 0-16,-3 6-1 16,-2 6-1-16,3 7-1 15,2 5-5 1,7 0-8-16,7 10-21 15,6 2-118-15</inkml:trace>
  <inkml:trace contextRef="#ctx0" brushRef="#br0" timeOffset="11831.5632">3764 7442 1724 0,'0'0'118'0,"0"0"-88"15,0 0-9-15,0 0-8 16,0 0-5-16,0 0-5 16,0 0-2-16,-9 48 2 15,20-9 8-15,-5 9-6 16,0 7-3-16,1 12 3 15,2 5-2-15,1 4-1 16,3 2-1-16,2 5 0 16,2-6-1-16,-3-5 1 0,-3-8-1 15,-2-11 0-15,3-9 0 16,-5-4 0-16,2-8 0 16,3 0 0-16,5-6 0 15,5-2-1-15,12-4 1 16,16-5-1-16,24-6 0 15,22-9 1-15,23 0 1 16,19 0-1-16,13-10-3 16,1 1-1-16,0 4 3 15,-6-1-2-15,-14 3 1 16,-17 2 0-16,-20-2 1 16,-26 2 1-16,-23-4-2 0,-19 2 2 15,-18 1 0-15,-9-1 0 16,0-1-1-16,-6 0-2 15,-21 0-6-15,-13-5-44 16,-5-3-162-16</inkml:trace>
  <inkml:trace contextRef="#ctx0" brushRef="#br0" timeOffset="12504.412">2894 7932 1758 0,'0'0'76'0,"0"0"-37"16,0 0-9-16,0 0-10 16,0 0-5-16,0 0-8 15,-13-9-4-15,13 31-3 16,-2 8 4-16,1 10 0 16,-2 6-1-16,1 4 1 15,-1-3-2-15,0-2 1 16,0-8-2-16,3-3-1 15,-3-9 1-15,3-6-1 16,0-5 0-16,0-7 0 16,0-2-2-16,0-4-1 15,0-1-5-15,0 0-5 0,0 0-3 16,3 0-5-16,8-10-14 16,2-4-91-16</inkml:trace>
  <inkml:trace contextRef="#ctx0" brushRef="#br0" timeOffset="12989.8468">3362 7936 506 0,'0'0'1343'15,"0"0"-1325"-15,0 0-8 16,0 0 15-16,0 0-8 16,-91-16-9-16,72 27-3 15,-2 10-2-15,3 6 0 16,0 9 0-16,2 7-2 15,10 0 0-15,3-1 0 16,3 0-1-16,3-9 0 16,17-1 0-16,9-5-1 0,7-7-1 15,6-3 0 1,2-8-1-16,1-4 1 0,-6-5-1 16,-9 0 1-16,-6 0 0 15,-12-8 2-15,-10-5 2 16,-2-3 0-16,-5-1-2 15,-18-5 0-15,-11 2-1 16,-2 6 2-16,-1 4-1 16,4 8 0-16,11 2-2 15,8 2-15-15,11 16-30 16,3 1-24-16,8-1-551 16</inkml:trace>
  <inkml:trace contextRef="#ctx0" brushRef="#br0" timeOffset="15213.5693">4406 8880 915 0,'0'0'910'0,"0"0"-884"15,0 0-14-15,0 0 17 16,0 0-12-16,0 0-12 15,0 0-4-15,-14 4-1 16,6 7 1-16,2 4 1 16,1 2-1-16,1-2 1 15,4 2-2-15,0-3 1 16,0-1-1-16,0-4 0 16,6-2 0-16,3-5 0 15,3-2 0-15,7 0 2 16,2 0-2-16,2-9 2 0,-1 1-1 15,2-1 1 1,-6 0 0-16,3 1 1 0,-2 1 2 16,-5 2-2-16,-2 0 0 15,1 5 1-15,-4 0-1 16,1 0 0-16,5 0-2 16,-2 3-1-16,1 9 0 15,1 7-1-15,-4 1 1 16,0 1 0-16,-2 2 1 15,0 0-1-15,-4-6 0 16,-1 3-1-16,-2-1 1 16,-2-3-1-16,0-2-1 0,-12 0 1 15,-9-2 1 1,-4-1 1-16,0-1 0 0,0-5 0 16,6-2 0-16,4-1 0 15,5-2-1-15,1 0 1 16,2 0-1-16,3 0-2 15,-3 0-1-15,1 0-3 16,0 0-6-16,-2 0-10 16,-2 0-30-16,7-4-81 15</inkml:trace>
  <inkml:trace contextRef="#ctx0" brushRef="#br0" timeOffset="15515.0197">4460 8852 1818 0,'0'0'31'15,"0"0"-20"-15,0 0 6 16,0 0 2-16,0 0-19 16,0 0 0-16,120-8-12 15,-64 8-32-15,1 0-112 16</inkml:trace>
  <inkml:trace contextRef="#ctx0" brushRef="#br0" timeOffset="15983.4998">5005 8995 1872 0,'0'0'32'16,"0"0"-28"-16,0 0 0 15,0 0 8-15,0 0-7 16,0 0-3-16,77-6 0 16,-26 3-2-16,-5 1 0 15,-5 2-4-15,-6 0 2 16,-14 0-1-16,-8 0 2 15,-8 0-2-15,-5 0-2 16,0 0-1-16,0 0-1 0,0 0-6 16,0 0-3-1,0 0-7-15,0 0-14 0,0 0-70 16,0 0-1419-16</inkml:trace>
  <inkml:trace contextRef="#ctx0" brushRef="#br0" timeOffset="16659.2628">5832 8842 1745 0,'0'0'44'0,"0"0"-19"16,0 0 13-16,0 0-12 16,0 0-9-16,0 0 0 15,-71-11-8-15,51 11-3 16,-4 0 0-16,-1 9 0 0,-2 3-1 15,1 0-3-15,2 5 1 16,3 3-1-16,1 4-1 16,7 5 1-16,4 4-1 15,9 2-1-15,0 1 0 16,13-4 0-16,17-3-1 16,6-4 0-16,7-5-2 15,2-8 1-15,0-4-2 16,-4-8-1-16,-8 0 2 15,-12-2 1-15,-4-12 2 16,-11-3 1-16,-6-5 0 16,0-5 2-16,-14-3-1 15,-16-2 2-15,-7 3-3 16,-2 8 0-16,2 12-1 16,10 9 0-16,5 6-2 0,7 22-10 15,4 5-34-15,6-1-113 16</inkml:trace>
  <inkml:trace contextRef="#ctx0" brushRef="#br0" timeOffset="17420.2141">4551 9934 1791 0,'0'0'43'16,"0"0"-26"-16,0 0 9 15,0 0-1-15,0 0-11 16,0 0-4-16,7 0-4 0,12 0-3 16,10 0-2-16,17 0 0 15,11 2 0-15,18-2 0 16,8 3 0-16,10-1-1 15,13 2 1-15,7-1-1 16,8 0 0-16,6 2-1 16,0-3 0-16,2 2 1 15,-2-1-1-15,-3 0 1 16,-8-3 0-16,-12 0 0 16,-5 0 1-16,-11 0-1 0,-9 0 1 15,-12 0-1 1,-13 0 0-16,-14 0-1 0,-10 0 1 15,-11-3 3-15,-7-1 1 16,-3-4 4-16,-3-3 2 16,0-6-3-16,-1-10 1 15,-5-10-3-15,0-9-4 16,0-14 1-16,0-8-1 16,-8-9 1-16,2-2-1 0,3-2-1 31,3-2 1-31,0-1 1 0,0 2-1 15,0 5-1-15,0 9 1 16,5 6-1-16,-2 12 0 16,-2 4 1-16,-1 9-1 15,0 11 0-15,0 7 0 16,0 11 0-16,0 4 0 16,0 4-1-16,0 0-7 15,0 0-10-15,0 12-4 16,0 10 1-16,0 0-26 15,0 1-71-15</inkml:trace>
  <inkml:trace contextRef="#ctx0" brushRef="#br0" timeOffset="17780.9805">6638 8923 1830 0,'0'0'29'0,"0"0"-29"16,0 0 2-16,0 0 11 15,0 0-4-15,-85 71-6 16,55-44-3-16,-1 0 0 16,1-3-3-16,9-4-5 15,5-5-15-15,11-7-38 16,5-6-98-16</inkml:trace>
  <inkml:trace contextRef="#ctx0" brushRef="#br0" timeOffset="17983.8991">6742 8866 1883 0,'0'0'30'0,"0"0"-23"16,0 0 2-16,0 0 5 16,94 59-9-16,-55-23-2 15,3 5-3-15,8 5-1 0,1 3-14 16,-1-2-94 0</inkml:trace>
  <inkml:trace contextRef="#ctx0" brushRef="#br0" timeOffset="19546.1188">15408 5482 1833 0,'0'0'36'0,"0"0"-2"16,0 0-9-16,0 0-9 15,0 0-4-15,0 0-7 16,0 0-1-16,-7-7-4 16,7 27-2-16,0 10 2 15,0 10 2-15,0 7 2 16,0 4-2-16,0 2-1 15,0 2 0-15,0-3-1 16,0-6 0-16,0-7 1 16,0-11-1-16,4-5 0 15,-2-7-1-15,-1-8 0 16,-1-4-3-16,2-3-1 0,-2-1-3 16,0 0 0-16,3 0 0 15,0-2-4-15,0-13-32 16,2-5-57-16,-1-2-591 15</inkml:trace>
  <inkml:trace contextRef="#ctx0" brushRef="#br0" timeOffset="19811.593">15454 5448 1797 0,'0'0'30'0,"0"0"-5"16,0 0-3-16,86-42-7 15,-46 33-8-15,0 4-6 16,1 3-1-16,3 2 0 15,-4 0-9-15,-2 0-18 16,-7 5-44-16,-7 6-369 16</inkml:trace>
  <inkml:trace contextRef="#ctx0" brushRef="#br0" timeOffset="20249.2548">15520 5738 753 0,'0'0'1092'15,"0"0"-1064"-15,0 0 0 16,0 0-8-16,0 0-5 16,0 0-8-16,37-41-5 15,-11 40 0-15,1 1-1 0,-1 1-1 16,-1 17 1-16,-2 5-1 15,0 9 0-15,-7 0 0 16,-1 4-1-16,-3-3 0 16,-5-4 0-16,-4-4-1 15,-3-5-5-15,0-6-1 16,-1-5 1-16,-11-2 3 16,1-7 4-16,2 0 1 15,2-16 2-15,4-12 0 16,3-12 2-16,0-6 0 15,4-3-2-15,14 0-1 16,2 9-1-16,-2 12 0 16,0 9-1-16,-5 5-2 15,3 9-7-15,1 5-29 16,2 0-56-16,2 8-205 0</inkml:trace>
  <inkml:trace contextRef="#ctx0" brushRef="#br0" timeOffset="20731.0012">16171 5752 1795 0,'0'0'55'0,"0"0"-39"15,0 0 11-15,0 0-4 16,-85-14-12-16,62 14-3 16,5 9-4-16,3 9-2 15,0 1-2-15,6 1 0 16,3 1-1-16,5-1 1 16,1-1-2-16,0-3 0 15,10-2-4-15,13-5-2 0,5-1-3 0,3-5-4 16,1-3-7-1,-4 0-5-15,-6 0-5 0,-5-7 22 16,-7-2 10-16,-5-1 6 31,-2 0 16-31,-3 3 7 0,2-4 0 0,0 3-5 16,-2 3-10-16,2 0-4 16,-2 5-2-16,0 0-3 15,3 0-4-15,-3 0-1 0,3 0-1 16,1 0-2-1,5 14 2-15,2-1-2 0,2 1-11 16,1-2-32-16,-1-4-42 16,11-1-759-16</inkml:trace>
  <inkml:trace contextRef="#ctx0" brushRef="#br0" timeOffset="20999.3504">16600 5743 1753 0,'0'0'91'15,"0"0"-68"-15,0 0 4 16,0 0 0-16,0 0-14 16,-89-16-7-16,72 27-4 15,2 13-1-15,0 2 2 16,6 4-3-16,4-3 0 15,5 2 0-15,1-3 0 16,21-1 0-16,5-4 0 16,6-6 0-16,3-5-4 0,0-6-3 15,10-4-13 1,-2 0-21-16,3-14-49 0,-2-6-1079 16</inkml:trace>
  <inkml:trace contextRef="#ctx0" brushRef="#br0" timeOffset="21405.665">17019 5470 1829 0,'0'0'45'15,"0"0"-8"-15,0 0-12 16,0 0-6-16,0 0-7 16,0 0-6-16,0-5-5 15,0 10-1-15,0 17 0 16,0 7 0-16,0 7 2 15,-3 3-1-15,2 4 0 16,-1 1-1-16,1 5 1 16,1-2-1-16,0-5-1 15,0-6-1-15,0-5-2 0,0-5 0 16,0-6-4-16,4-4-2 16,1-5-6-16,0-4-12 15,4-5-6-15,-2-2-32 16,-2 0-397-16</inkml:trace>
  <inkml:trace contextRef="#ctx0" brushRef="#br0" timeOffset="21711.3361">16831 5738 1812 0,'0'0'33'0,"0"0"-9"16,0 0-3-16,0 0-14 15,0 0-3-15,110-47 4 16,-68 41-4-16,0 4-1 16,-2 1-1-16,-4 1-1 0,-5 0 2 15,-5 0-2-15,-7 8 2 16,-4 2 0-16,-3 3 0 16,-4 6 0-16,-2 2-1 15,1 1 1-15,-4-1-3 16,0-1 0-16,-1-3 0 15,-2-3 0-15,0-5-5 16,0-3-6-16,0-6-26 0,0 0-32 16,0-3-465-16</inkml:trace>
  <inkml:trace contextRef="#ctx0" brushRef="#br0" timeOffset="21871.043">17262 5514 1882 0,'0'0'34'16,"0"0"-20"-16,0 0-7 15,0 0-7-15,0 0-3 16,0 0-52-16,-9 6-87 16</inkml:trace>
  <inkml:trace contextRef="#ctx0" brushRef="#br0" timeOffset="22308.7266">17448 5736 1770 0,'0'0'119'15,"0"0"-96"-15,0 0-3 16,0 0-5-16,0 0-9 16,0 0-3-16,-54 2-2 15,46 17-1-15,4 6 1 16,0 1-2-16,4-1 1 16,0 1-1-16,16-4-1 15,8-3-1-15,1-2-1 16,0-5-4-16,2-7 1 15,-5-5-3-15,-2 0-1 0,-4-6 6 16,-5-10 5-16,-6-4 4 16,-3-3-1-16,-2-7 2 15,0-3 0-15,-18-1 0 16,-6 7-4-16,-4 3 0 16,1 15 0-16,1 9-1 15,7 0-1-15,-2 3-7 16,5 11-22-16,4-2-30 15,6 2-98-15</inkml:trace>
  <inkml:trace contextRef="#ctx0" brushRef="#br0" timeOffset="22757.4437">17785 5771 1797 0,'0'0'125'15,"0"0"-112"-15,0 0-2 16,0 0-1-16,0 0-9 0,0 0-1 16,-7 23 0-16,9-4 0 15,6 1 0-15,3-3-1 16,-3-3-3-16,2-4-1 15,2-1-5-15,-1-6 1 16,5-3-1-16,-2 0-4 0,2-6 6 31,-4-12 8-31,0 1 0 0,3-5 0 16,-3-2 3-16,1 4 9 16,-4 1-1-16,0 5-1 15,-2 6-3-15,-2 5-2 16,-2 3 1-16,3 0-4 15,1 0-2-15,6 0 0 0,3 12-1 16,0 7 1-16,-4 0-1 16,0 1 1-16,-3-2-2 15,-5-2-5-15,1-2-6 16,-2-1-22-16,0-4-42 16,5-4-200-16</inkml:trace>
  <inkml:trace contextRef="#ctx0" brushRef="#br0" timeOffset="23484.4299">18520 5777 1795 0,'0'0'36'0,"0"0"3"15,0 0-9-15,0 0-8 16,0 0-13-16,0 0-2 0,-82-51-4 16,64 51-1-16,0 7-2 15,-2 10 1-15,0 4-1 16,8-1 0-16,1 2 0 15,2-5-1-15,6 0-5 16,3-2-1-16,0-2-2 0,11-2-7 16,7-6-4-16,7-4-1 15,0-1-9-15,-1 0-5 16,-4-1 11-16,-7-7 24 16,1-1 16-16,-4 2 9 15,0 0 8-15,1 1-6 16,1 2-7-16,1-1-6 15,3 5-9-15,6-3-1 16,0 3-2-16,5 0 0 31,-1 0-2-31,1-1 0 16,-1-5-1-16,-2-1-7 0,3-8-2 16,-4-7-3-1,1-7 1-15,-6-9-2 0,-2-6 0 16,-3 0 10-16,-6-4 4 15,-4-2 1-15,-3 3 6 16,0 6-1-16,0 10 11 16,-4 9 0-16,-2 8 2 15,-1 9-12-15,4 2-4 16,-1 3-1-16,-2 0-2 16,-4 17-1-16,0 15 1 0,5 11 0 15,0 6 1 1,5 3-1-16,0 1 1 0,0 1 0 15,6-3-1-15,6-9 1 16,4-2-1-16,4-10 0 16,5-8 0-16,10-2 0 15,6-9-2-15,3-4-10 16,-2-5-37-16,-2-2-151 16</inkml:trace>
  <inkml:trace contextRef="#ctx0" brushRef="#br0" timeOffset="24257.8467">20186 5700 1845 0,'0'0'30'0,"0"0"-16"16,0 0 17 0,0 0-8-16,0 0-10 0,0 0-5 15,0 0-3-15,-8-3-1 16,4 13-4-16,-2 10 0 16,0 11 2-16,-1 7 2 15,1 5-2-15,4 1-1 16,2 1-1-16,0 2 1 0,0 0-1 15,0 1-1-15,2-2 0 16,11 0 0-16,-4-6-1 16,-3-7-1-16,-1-9-4 15,-2-5-1-15,-3-8-5 16,0-7-8-16,0-4-24 16,0 0-9-16,-3-22-117 15</inkml:trace>
  <inkml:trace contextRef="#ctx0" brushRef="#br0" timeOffset="24593.0889">20047 5640 1820 0,'0'0'21'16,"0"0"-15"-16,92-33 21 15,-52 29-10-15,4 4 1 16,-4 0-9-16,-2 3-4 16,-7 12-3-16,-4 4-1 0,-8 1-1 15,-7 5 0-15,-3 2-1 16,-6 4 0-16,-3 3 1 16,0 0-1-16,-15-3-2 0,-9-4-3 15,-7-5-6 1,-2-6 8-16,-4-6-4 0,3-2 5 31,8-5-4-31,13-3 3 16,6 0-1-16,7 0-6 15,0 0-39-15,13-11-105 16</inkml:trace>
  <inkml:trace contextRef="#ctx0" brushRef="#br0" timeOffset="25145.3826">20838 5707 1828 0,'0'0'24'0,"0"0"-15"15,0 0 21-15,0 0-5 16,-99-47-15-16,74 46-2 16,1 1-4-16,0 0 0 15,5 0-2-15,1 7-1 16,3 4 0-16,2 4-1 16,2 2 0-16,1 3-1 15,8 3 1-15,2-1-2 16,0-2-2-16,7-1-3 0,9-2 0 15,6-5-3 1,2 0-7-16,-2-6 2 0,4-6-2 16,-3 0 6-16,0 0 2 15,-7-13 8-15,-1-6 1 16,-3 2 9-16,-6 0-1 16,1 0 5-16,-2 6 3 15,-1 0-1-15,1 6-4 16,-4 2-1-16,2 2-2 15,-1 1-7-15,2 0-1 16,4 0-2-16,1 14 2 16,4 5-1-16,2 1 1 15,2 2-1-15,0-2-2 16,5-4-5-16,1-4-23 0,1-7-17 16,1-4-188-16</inkml:trace>
  <inkml:trace contextRef="#ctx0" brushRef="#br0" timeOffset="25495.6174">21059 5696 1890 0,'0'0'25'15,"0"0"-5"-15,0 0-4 16,0 0-5-16,0 0-7 15,0 0-3-15,74-4-1 16,-44 19 0-16,-2-1 0 16,-6 3 0-16,-2 3-3 15,-6-1-1 1,-7 0-5-16,-3-2-3 0,-4-2 1 0,0-2-6 16,-7-5 2-16,-8-5 7 15,3-3 1-15,0-3 7 16,8-18 1-16,4-8-1 15,0-7 3-15,5-3 1 16,15 0 4-16,5 7-3 16,1 5-5-16,-2 7-4 15,1 3-28-15,-4 4-77 16</inkml:trace>
  <inkml:trace contextRef="#ctx0" brushRef="#br0" timeOffset="25893.8878">21624 5455 1808 0,'0'0'102'0,"0"0"-91"16,0 0-5-16,0 0 4 16,0 0-2-16,0 0-6 15,-2 45 2-15,2-17 1 16,0 3 0-16,0 1-3 16,0 3-1-16,0-1 0 15,0-2 1-15,0 0-2 16,0-3 0-16,2-3 0 0,2-4 0 15,-1-5 1-15,1-3-2 16,3-4 1-16,3-2-1 16,3 1-1-16,10-6 1 15,7 2-2-15,4-3-6 16,3-2-6-16,-2 0-26 0,-4 0-44 16,-10-8-780-1</inkml:trace>
  <inkml:trace contextRef="#ctx0" brushRef="#br0" timeOffset="26065.5832">21393 5675 1685 0,'0'0'206'0,"0"0"-201"15,131-4-4-15,-63-4-1 16,1 4-4-16,-2-4-69 16</inkml:trace>
  <inkml:trace contextRef="#ctx0" brushRef="#br0" timeOffset="26867.8251">16370 6324 1832 0,'0'0'0'15,"0"0"-24"-15,0 0 11 16,99 9 13-16,1-6 14 16,44 2 0-16,35 0-12 0,32 2-2 15,24-2 0-15,11 3 0 16,4-4 0-16,-10 1 0 16,-19-2-3-16,-32-3 3 15,-38 0 2-15,-43 0 9 16,-42 0 11-16,-33 0-2 15,-24-8-1-15,-9 2 19 16,0-3-18-16,-12 0-17 16,-7-1-1-16,-4 4-2 15,-7 2-2-15,-3 4-5 16,2 0-17-16,-4 0-79 16</inkml:trace>
  <inkml:trace contextRef="#ctx0" brushRef="#br0" timeOffset="31974.9784">15684 7657 1772 0,'0'0'43'0,"0"0"-19"15,0 0 3-15,0 0-6 0,0 0-9 16,0 0-2-16,0 0-4 16,0 0-3-16,-49 0 2 15,33 14 2-15,-4 4-1 16,4 3-2-16,0 4-1 16,3 1-2-16,9 3-1 15,4-3 1-15,0 1-1 16,7 0 0-16,17-5-1 15,8 0 1-15,5-8-1 16,2-6-2-16,4-7 0 16,-4-1 2-16,-5-5 0 15,-4-13 0-15,-8-7 0 16,-7-4 1-16,-6-4 1 0,-9-4-1 16,0-1 2-16,-9 1-1 15,-15 1 1-15,-6 8-2 16,-5 9 1-16,-1 8-1 15,3 8 0-15,6 3-1 16,9 0-9-16,10 9-29 16,6 4-41-16,2 1-166 15</inkml:trace>
  <inkml:trace contextRef="#ctx0" brushRef="#br0" timeOffset="32193.6762">16214 7850 1618 0,'0'0'293'15,"0"0"-282"-15,0 0-6 16,0 0 4-16,0 0-9 15,0 0-1-15,-11-7-22 16,11 7-71-16,-1 0-347 16</inkml:trace>
  <inkml:trace contextRef="#ctx0" brushRef="#br0" timeOffset="32922.5989">16725 7681 1827 0,'0'0'46'16,"0"0"-27"-16,0 0 10 15,0 0-15-15,0 0-7 16,0 0 1-16,-80-56-4 16,56 54-4-16,-3 0 2 15,-3 2 1-15,1 0-1 16,2 3-1-16,4 7 0 16,5 2-1-16,8 3-2 15,4 1 1-15,6 2-5 0,0-2-1 16,13 1 3-16,13-4-5 31,5-2 0-31,5-8-7 0,2-3-4 0,-1 0-2 31,-8 0-1-31,-5-9 11 16,-9 0 12-16,-6-3 6 0,-5 0 13 0,-2 1 3 16,-1 0 5-16,-1 3-4 0,0 3-8 31,2 1-5-31,-2 4 0 15,2 0-1-15,-2 0-4 16,0 0-2-16,0 0-3 16,1 0-1-16,1 5-1 15,-1 12 1-15,6 5 1 16,1 4 0-16,1 1 1 0,2-1-1 16,2 1 0-16,2-1 0 15,1-4-1-15,-2 3-1 16,-1-5-3-16,-7 0-4 15,-2-1 3-15,-4-3-1 16,0-2 4-16,-7-4 1 16,-14 0 2-16,-6-3 1 15,-3 0 0-15,-2-7 0 16,0 0-1-16,2 0 2 16,4-2-2-16,3-5 1 15,5 2-1-15,6-1-1 16,3 4-1-16,8 0-8 0,1-2-21 15,0-2-34-15,7-3-666 16</inkml:trace>
  <inkml:trace contextRef="#ctx0" brushRef="#br0" timeOffset="33362.2342">17200 7634 1909 0,'0'0'29'16,"0"0"-15"-16,0 0 4 0,0 0-5 15,0 0-8-15,0 0-5 16,-14 15-1-16,-1 10 1 15,-1 5 3-15,0 3-2 16,2-4-1-16,2 1 0 16,5-5 1-16,4-5-1 0,3-3 0 15,0-5 0-15,0-3 0 16,12-3 0-16,12-2 1 16,7-3 2-16,5-1-3 15,6 0 0-15,1 0-1 16,-3-1-4-16,2-3-1 15,-8 1-2-15,-3 2-1 16,-4-1-3-16,-7 1-8 16,-4 0-18-16,-7-4-22 0,-2 1-98 15</inkml:trace>
  <inkml:trace contextRef="#ctx0" brushRef="#br0" timeOffset="33598.9884">17380 7725 1801 0,'0'0'134'0,"0"0"-123"16,0 0-5-16,0 0 2 15,0 0-5-15,0 0-3 16,-9 65 4-16,9-31-3 15,0 2 1-15,0-1-2 16,0-2-1-16,0 0-8 0,0-5-6 16,0-8-11-16,0-6-33 15,0-9-41-15</inkml:trace>
  <inkml:trace contextRef="#ctx0" brushRef="#br0" timeOffset="33912.8363">17873 7640 1726 0,'0'0'217'0,"0"0"-206"16,0 0-9-16,0 0 2 16,0 0 6-16,0 0-3 15,101 75-4-15,-69-48-2 16,1 2 0-16,-4-3-1 16,-5-2-2-16,-3-4-5 15,-4-4-6-15,-6-5-5 0,-5-5-11 16,0-6-55-16,-2 0-160 15</inkml:trace>
  <inkml:trace contextRef="#ctx0" brushRef="#br0" timeOffset="34178.8881">18138 7625 1849 0,'0'0'63'0,"0"0"-45"16,0 0-7-16,0 0-4 15,0 0-4-15,-88 46 1 16,55-13-4-16,0 3 1 16,2 1-1-16,3-3 0 15,3-1-2-15,11-7-10 16,5-1-14-16,9-9-46 15,0-5-69-15</inkml:trace>
  <inkml:trace contextRef="#ctx0" brushRef="#br0" timeOffset="34507.087">18503 7573 1926 0,'0'0'28'16,"0"0"-19"-16,0 0-1 15,0 0-1-15,0 0-7 16,0 0 4-16,-3 88 2 15,3-47-4-15,0-1-1 16,5-3-1-16,-2-5 0 0,0-4 0 16,-3-9-4-1,0-5-5-15,0-5 1 0,0-5-5 16,1-4-6-16,1 0-17 16,4-4-16-16,-3-12-565 15</inkml:trace>
  <inkml:trace contextRef="#ctx0" brushRef="#br0" timeOffset="34992.8153">18979 7520 1878 0,'0'0'40'0,"0"0"-23"15,0 0-1-15,0 0-3 16,-105-8-4-16,79 18-5 16,2 8-2-16,3 4 0 15,0 5-1-15,5 2-1 16,1 4 1-16,6 1-1 0,7-1 1 15,2 1-1-15,2-3-1 16,19-3 0-16,8-6-1 16,6-5-2-16,4-6 0 15,-1-7-2-15,-1-4 2 16,-4 0 0-16,-7-2 2 16,-7-11 2-16,-9-4 0 15,-10-2 2-15,-3-3-2 16,-24-2 1-16,-9 0 0 15,0 5-1-15,0 9 0 16,9 3-1-16,5 7-3 16,7 0-17-16,2 7-25 15,5 2-37-15,8 2-723 0</inkml:trace>
  <inkml:trace contextRef="#ctx0" brushRef="#br0" timeOffset="35305.4007">19603 7565 1872 0,'0'0'39'0,"0"0"-20"16,0 0-10-16,0 0-5 15,0 0-2-15,108-20-2 16,-73 20-1-16,-2 0-11 15,-2 0-31-15,-6 0-76 16</inkml:trace>
  <inkml:trace contextRef="#ctx0" brushRef="#br0" timeOffset="35524.6789">19604 7732 1851 0,'0'0'74'0,"0"0"-67"15,0 0 2-15,0 0-2 16,117-3-7-16,-59-1-4 16,4 0-30-16,0 1-112 0</inkml:trace>
  <inkml:trace contextRef="#ctx0" brushRef="#br0" timeOffset="42371.1088">20671 7497 1631 0,'0'0'235'16,"0"0"-206"-16,0 0-2 15,0 0-5-15,0 0-6 16,0 0-8-16,0 0-3 15,-5-2-2-15,4 2 0 16,1 0-2-16,0 12-1 16,0 6 1-16,0 7 7 0,0 4-3 15,0 3-1-15,0 0-2 16,0-1-1-16,0 1 0 16,4-3 0-16,2-4 0 15,-2-6-1-15,1-3 0 16,-4-4 0-16,1-6 0 0,-2-2 1 0,0-2-1 15,0-2-3 1,0 0 1-16,0 0-4 0,0 0 0 16,2 0-3-16,-2 0-3 15,1 0-3-15,0-3-6 16,4-9-73-16,0 0-1306 16</inkml:trace>
  <inkml:trace contextRef="#ctx0" brushRef="#br0" timeOffset="42997.5409">20961 7572 1881 0,'0'0'25'0,"0"0"-13"16,0 0-2-16,0 0-1 15,0 0-9-15,0 0 0 16,-7 15 0-16,2 4 2 16,1 0-2-16,1 1 0 15,3-3 0-15,0-2 0 0,0-2-2 16,0-3 0-16,9-3 1 15,2 1 1-15,5-5 1 16,-2-3-1-16,4 2 0 16,1-2 2-16,0 0-2 15,-5 0 4-15,5 0-2 32,-3 0 3-32,0-2 0 15,-2-1-2-15,-2 1 1 0,-5 2 0 0,-2 0-2 16,0 0 0-16,2 0-1 15,-3 5-1-15,2 1 0 16,-1 2 0-16,-1 2 1 31,-1 3-1-31,0 1 0 0,-3 5-1 16,0 0 1-16,0-2 0 0,0 2 0 0,0-5-1 31,-7-1-1-31,-1-4-1 16,-4-2 1-16,-4 1 2 15,-6-3 0-15,-4-2 0 16,2 0 0-16,-1-3 0 16,4 0 0-16,6 0 0 15,2 0-1-15,5 0-2 0,4-6-6 0,1-1-3 16,3-2-12-16,0-2-39 16,0 0-139-16</inkml:trace>
  <inkml:trace contextRef="#ctx0" brushRef="#br0" timeOffset="43310.3263">21087 7506 1854 0,'0'0'41'0,"0"0"-19"0,0 0-2 16,0 0-11-16,0 0-6 16,0 0-3-16,85-20-1 15,-46 17-2-15,-2 3-4 16,-7 0-14-16,-5 0-18 15,-9 0-26-15,-8 0-67 16,-8 0-1549-16</inkml:trace>
  <inkml:trace contextRef="#ctx0" brushRef="#br0" timeOffset="43707.0876">21513 7824 1934 0,'0'0'25'0,"0"0"-17"16,0 0 11-16,0 0 0 0,0 0-13 15,0 0-5-15,-10 0-1 16,10 0-15-16,0 0-18 16,1 0-52-16</inkml:trace>
  <inkml:trace contextRef="#ctx0" brushRef="#br0" timeOffset="44176.2852">21851 7618 1904 0,'0'0'18'15,"0"0"-15"-15,0 0 15 16,0 0-2-16,0 0-9 16,0 0-3-16,-71 56-1 15,65-34-1-15,3 3-2 0,3 3 1 16,0 0-1 0,14-2-1-16,14-2 1 0,8-4-2 15,7-4-2-15,1-9-2 16,-4-2 1-16,0-5 0 15,-9 0 2-15,-7-10 1 16,-10-6 2-16,-8-4 2 16,-6-7 0-16,0-4 2 15,-18-3-2-15,-11-1-1 16,-5 2 1-16,-2 9-2 16,7 4-1-16,4 10 1 15,5 8-7-15,3 2-15 16,5 0-60-16,5 3-369 15</inkml:trace>
  <inkml:trace contextRef="#ctx0" brushRef="#br0" timeOffset="44841.8353">22348 7550 1930 0,'0'0'24'0,"0"0"-18"16,0 0 6-16,0 0-4 15,0 0-4-15,0 0-4 16,-1 37 7-16,1-16 0 15,1 0-3-15,-1 1-1 16,0-2 0-16,0-1-2 16,0-1 0-16,0-1-1 15,0-2 1-15,0-1-1 16,0-2-1-16,2 0 0 16,9-2 1-16,6-1 0 15,3-3 1-15,4 1 0 0,2-7 0 16,1 0 0-16,-1 0-1 15,-5 0 0-15,1 0-1 16,-4-3-1-16,-5-9 0 16,1-1-2-16,-4-3-1 15,-4-1 1-15,-3 0-3 0,-3 3 2 16,0-1 1-16,0 3-3 16,-7 4 5-16,-1 2 2 31,-2 0 0-31,4 6 2 15,1 0 0-15,2 0 2 16,-1 0-1-16,1 8-3 0,-2 11 2 16,0 1 1-16,0 7-1 15,2 5 0-15,2 1 0 0,1 0-1 16,0 1-1 0,0 0 1-16,0-2-1 0,4-3 1 15,2-9 1-15,-2-6-2 16,-2-7 0-16,-2-5-3 15,0-2-2-15,0 0 1 16,0-2 0-16,3-13-11 16,0-4-17-16,-2-2-55 15</inkml:trace>
  <inkml:trace contextRef="#ctx0" brushRef="#br0" timeOffset="45311.9756">23111 7671 1755 0,'0'0'118'0,"0"0"-99"15,0 0 11-15,0 0-10 16,0 0-10-16,0 0-3 15,0 0-3-15,19 0-2 16,15 0 3-16,7 0 0 16,2 0-3-16,2 0-2 0,-3 0 1 15,-6 0-1 1,2 0 0-16,-8 0 0 0,-10 0-1 16,-7 0 1-16,-9 0 1 15,-2 0-1-15,-2 0 0 16,0 0-3-16,0-3-5 15,0-3-16-15,0 1-20 16,-6 2-80-16</inkml:trace>
  <inkml:trace contextRef="#ctx0" brushRef="#br0" timeOffset="45705.8356">23344 7489 1851 0,'0'0'47'16,"0"0"-21"-16,0 0-6 15,0 0-5-15,0 0-9 16,0 0-4-16,27 1 1 15,-2 13 2-15,3 1 0 16,2 2-2-16,0 0-1 16,-3 2 0-16,-1 1-2 15,0 2 0-15,-10 2 0 0,-2-1 0 16,-7 1-1-16,-7-1 0 16,0 1 0-16,-9-1 0 15,-15 3 0-15,-7 0-1 16,-8-2 1-16,-4 1-5 15,6-4-6-15,4-1-1 16,9-1-20-16,5-7-58 16,13-3-1165-16</inkml:trace>
  <inkml:trace contextRef="#ctx0" brushRef="#br0" timeOffset="46112.3857">23962 7525 1930 0,'0'0'24'16,"0"0"-14"-16,0 0 2 15,0 0 0-15,0 0-7 16,0 0-5-16,-1 47 2 16,1-15 2-16,0 0-2 15,0 3 1-15,1-2-3 16,3-2 0-16,-1-2 0 15,0-5 0-15,-2-8-2 16,0-4-5-16,1-4 1 16,-2-3-2-16,0-4-5 0,0-1-7 15,0 0-5-15,0 0-26 16,0-10-224-16</inkml:trace>
  <inkml:trace contextRef="#ctx0" brushRef="#br0" timeOffset="46348.4523">24097 7461 1871 0,'0'0'29'0,"0"0"-10"0,0 0-1 15,80-20-11-15,-53 18-5 16,1 2-2-16,-1 0-1 16,-1 0-10-16,-1 2-35 15,-3 6-121-15</inkml:trace>
  <inkml:trace contextRef="#ctx0" brushRef="#br0" timeOffset="46559.7172">24007 7706 1875 0,'0'0'53'0,"0"0"-40"16,0 0 7-16,0 0-7 15,0 0-12-15,106-2-1 0,-54 1-5 16,4 0-22-16,3-1-59 15</inkml:trace>
  <inkml:trace contextRef="#ctx0" brushRef="#br0" timeOffset="48848.151">15541 9203 1753 0,'0'0'110'0,"0"0"-105"0,0 0-5 0,0 0 15 16,0 0 3-16,0 0-7 16,-42 76-5-16,42-48-2 0,0-2-1 31,8 1 1-31,13-2-1 15,5-2 0-15,4-5-1 16,2-4-1-16,-1-9 0 16,-1-3 0-16,-2-2 0 15,-6-4-1-15,-4-11 0 0,-3-5 0 16,-7-5 1-16,-2-5-1 16,-6 1 0-16,0-5 0 15,-9-2 1-15,-12 5-1 16,-6-1 0-16,-4 9 0 15,-2 4 1-15,-1 10-2 16,4 9 1-16,5 0-7 0,9 5-20 16,9 10-49-1,7-3-117-15</inkml:trace>
  <inkml:trace contextRef="#ctx0" brushRef="#br0" timeOffset="49037.1649">16112 9293 1927 0,'0'0'21'16,"0"0"-13"-16,0 0-6 15,0 0 0-15,0 0-2 16,0 0-14-16,0-19-59 15</inkml:trace>
  <inkml:trace contextRef="#ctx0" brushRef="#br0" timeOffset="49509.4915">16411 9215 1878 0,'0'0'30'15,"0"0"-25"-15,0 0 9 16,0 0-1-16,0 0-5 15,0 0-6-15,-57 49 1 16,53-25-1-16,4 1-2 16,0 1 1-16,3-1-1 15,17-1 0-15,9-3 0 0,8-5-1 16,3-5-1-16,2-8-4 16,-6-3 0-16,-5-1 1 15,-6-17-2-15,-6-3 5 16,-8-6 2-16,-8-1 0 15,-3-3 6-15,-4-3 1 16,-23-2-5-16,-7 3-1 0,-12 5 0 16,-4 10 0-16,2 11-1 15,8 7-3-15,10 7-10 16,11 13-35-16,13-1-83 16</inkml:trace>
  <inkml:trace contextRef="#ctx0" brushRef="#br0" timeOffset="49901.879">16971 9188 1782 0,'0'0'163'0,"0"0"-155"16,0 0-1-16,0 0 5 16,0 0-4-16,0 0-7 15,-5 22 2-15,3 3 3 16,2 1-3-16,0-1 0 16,-1 2 0-16,-1-4-2 15,2 2-1-15,0-4 1 0,0-3 0 16,0-2-1-1,2-4 0-15,11 0 0 0,5-2 0 16,9-3 1-16,7-4-1 16,8-2 0-16,3-1-4 15,-2 0-2-15,-5 0-2 16,-3 0-1-16,-7-1-10 16,-4-3-3-16,-7-2-44 15,-7-1-69-15</inkml:trace>
  <inkml:trace contextRef="#ctx0" brushRef="#br0" timeOffset="50151.8223">17176 9313 1589 0,'0'0'362'0,"0"0"-350"15,0 0-7-15,0 0 1 16,0 0-4-16,0 0-2 16,-5 67 3-16,5-28-2 15,0 3 0-15,0 3-1 16,0-7-2-16,0-1-7 16,0-8-18-16,0-10-30 15,0-12-145-15</inkml:trace>
  <inkml:trace contextRef="#ctx0" brushRef="#br0" timeOffset="50420.6066">17713 9255 1934 0,'0'0'36'16,"0"0"-31"-16,0 0 2 16,0 0 5-16,0 0-2 0,94 33-2 31,-55-11-7-31,-2 1-1 16,-5 2 0-16,-2 0-2 15,-7-2-12-15,-2-4-4 16,-4-4-4-16,-6-7-2 15,-3-4-74-15,-7-4-672 16</inkml:trace>
  <inkml:trace contextRef="#ctx0" brushRef="#br0" timeOffset="50642.2838">17989 9218 1423 0,'0'0'471'0,"0"0"-443"16,0 0-17-16,0 0 2 16,0 0-3-16,-91 56-3 15,62-20-4-15,0 0-2 16,3 1-1-16,2 0 0 16,0-1-8-16,7-6-13 15,8-5-20-15,7-8-41 0,2-10-347 16</inkml:trace>
  <inkml:trace contextRef="#ctx0" brushRef="#br0" timeOffset="50954.7175">18491 9096 1943 0,'0'0'25'0,"0"0"-20"15,0 0 1-15,0 0-2 16,0 0-3-16,0 0 4 16,-5 111 1-16,5-69-5 15,1-5 0-15,5-1-1 16,-6-5 0-16,3-4-2 15,-3-7-6-15,0-6 1 16,1-5-6-16,2-4-3 0,3-5-32 16,5 0-56-16</inkml:trace>
  <inkml:trace contextRef="#ctx0" brushRef="#br0" timeOffset="51408.9214">18906 9073 1886 0,'0'0'55'0,"0"0"-40"16,0 0 4-16,0 0-1 0,0 0-9 15,-79-4-4-15,56 25-4 16,0 12 1-16,2 4 0 16,3 7-2-16,6 1 0 15,8-4 1-15,4-1-1 16,0-5 0-16,8-3 0 16,14-7-2-16,5-4-4 15,8-7-3-15,4-6 0 16,1-4 2-16,-1-4 0 15,-5 0 6-15,-7-13 1 0,-11-4 0 16,-11-3 1-16,-5 0-1 16,-6-6 2-16,-22 6-1 15,-11 1 1-15,0 7-1 16,-1 6 0-16,5 6-1 16,10 0-2-16,6 8-13 15,10 4-31-15,9 1-209 16</inkml:trace>
  <inkml:trace contextRef="#ctx0" brushRef="#br0" timeOffset="51803.1105">19685 9182 1878 0,'0'0'51'0,"0"0"-36"15,0 0 2-15,0 0 2 16,0 0-14-16,0 0-5 16,70-14 1-16,-38 14-1 15,6 0-2-15,-5 0-9 16,2 0-11-16,0 0-20 0,-5 0-97 15</inkml:trace>
  <inkml:trace contextRef="#ctx0" brushRef="#br0" timeOffset="52006.3275">19643 9346 1915 0,'0'0'18'16,"0"0"-11"-16,0 0 4 0,0 0-2 15,107 0-7-15,-41 0-2 16,5 0-12-16,0 0-76 16</inkml:trace>
  <inkml:trace contextRef="#ctx0" brushRef="#br0" timeOffset="59710.2455">20922 8918 1711 0,'0'0'59'15,"0"0"-34"-15,0 0 12 16,0 0 5-16,0 0-15 16,0 0-10-16,0 0-5 15,0 0-3-15,-8 0 0 16,0 0-3-16,-1 1-2 15,-4 3 0-15,1 3-2 16,-2 2-1-16,-2 4 0 16,3 1 0-16,-2 3-1 0,3 4 0 15,3 3 1-15,5 4-1 16,4 1 0-16,0 0 0 16,7 0 1-16,12-1-1 15,8-6 1-15,5-4-1 16,0-4 0-16,1-4 1 15,-1-7-1-15,-6-3 1 16,-1 0-1-16,-2-3 0 16,-6-12 1-16,0-4-1 15,-6-8 1-15,-7-4-1 0,-4-6 0 16,0-4 0 0,-9 0 0-16,-14 4 0 0,-4 6 0 15,-3 6-1-15,0 8 1 16,3 6-1-16,3 6 1 15,2 5-5-15,7 0-6 16,0 5-9-16,5 6-42 16,10 0-131-16</inkml:trace>
  <inkml:trace contextRef="#ctx0" brushRef="#br0" timeOffset="59960.2606">21414 9025 1927 0,'0'0'23'0,"0"0"-12"15,0 0 4-15,0 0-3 16,0 0-9-16,0 0-3 15,-8-19-1-15,8 19-11 16,0 0-16-16,0 4-54 16,0 3-189-16</inkml:trace>
  <inkml:trace contextRef="#ctx0" brushRef="#br0" timeOffset="60435.7813">21910 8893 1859 0,'0'0'29'15,"0"0"-2"-15,0 0-5 16,0 0-6-16,0 0-8 0,-85-15-1 15,66 15-3-15,-5 11-1 32,2 1-1-32,-3 6 0 0,5 2 0 15,2 5-1-15,3 3-1 16,5 1 0-16,7 6 1 16,3 1-1-16,0 0 0 15,20-2 0-15,12-5 0 16,8-5-2-16,8-7-3 15,2-6-2-15,-3-10-2 16,-3-1 3-16,-12 0 3 16,-14-9 3-16,-8-6 0 15,-10-4 0-15,0-5 1 16,-14-1 0-16,-14-1 1 16,-8 1 0-16,0 6 0 0,4 9-2 15,6 3 0-15,9 7 0 16,5 0-4-16,6 0-4 15,6 13-15-15,0-6-62 16,10-2-227-16</inkml:trace>
  <inkml:trace contextRef="#ctx0" brushRef="#br0" timeOffset="61055.0199">22334 8925 1801 0,'0'0'121'0,"0"0"-104"15,0 0 0-15,0 0 4 16,0 0-10-16,0 0-7 16,-24-2-4-16,18 19 0 15,-5 7 1-15,2-1 1 16,1 5 0-16,2 0-2 15,3 1 0-15,1-2 0 16,1-5 1-16,1-3 0 16,0-4-1-16,0-2 0 0,3-5 1 15,7 1-1-15,8-4 1 16,4 1 0-16,5-4 2 16,4-2-1-16,1 0-1 15,-3 0-1-15,1 0 0 16,-5 0-1-16,-3 0-1 15,0-2-3-15,-4-4-1 0,-3-2-1 16,-3-3 1-16,-5-3 3 16,-2-3-1-16,-5 1 0 15,0-2 2-15,0 1 1 16,-3 3-1-16,-3 1 2 16,0 7 0-16,3 1 5 15,0 2 2-15,1 3 4 0,2 0 1 16,0 0-8-16,-3 5-4 15,-4 18 0-15,0 11 0 16,1 5 0-16,3 2 1 16,1-1 0-16,2-6-1 15,0 1 0-15,0-5 1 16,0-6-1-16,0-5 0 16,0-8-1-16,0-5-3 15,0-3-5-15,3-3-5 16,3 0-9-16,0-4-43 15</inkml:trace>
  <inkml:trace contextRef="#ctx0" brushRef="#br0" timeOffset="61793.4456">23120 9004 1865 0,'0'0'34'0,"0"0"-31"15,0 0 8-15,0 0 4 16,0 0-8-1,0 0-2-15,83 0-2 0,-31 0-3 0,4 0 1 16,-2 3 0-16,-5-2-1 16,-9-1 1-16,-9 0-1 15,-8 0 0-15,-9 0 1 16,-5 0-1-16,-4 0 2 0,-5 0-2 16,0-4 0-1,0 0-3-15,0-3-20 0,0 1-50 16,-5 0-263-16</inkml:trace>
  <inkml:trace contextRef="#ctx0" brushRef="#br0" timeOffset="62156.7554">23376 8857 1824 0,'0'0'60'0,"0"0"-32"16,0 0-8-16,0 0-4 0,0 0-6 15,0 0-6-15,33 9-1 16,0 2 1-16,4 3 0 31,2 3-4-31,4 2 3 0,-4-2-3 16,-6 3 1-16,-9-1-1 15,-9 1 0-15,-9-1 0 16,-6 4-1-16,0 2 0 16,-17 1 0-16,-11-1 0 0,-3-2 1 15,-2-2-4-15,1-2-3 16,6-2-1-16,3-3-4 16,10-4-16-16,10 0-42 0,3-8-174 15</inkml:trace>
  <inkml:trace contextRef="#ctx0" brushRef="#br0" timeOffset="62579.3956">24200 8861 1876 0,'0'0'33'16,"0"0"-28"-16,0 0 11 16,-85 20 3-16,64-4-12 15,7 2-4-15,3 4 0 16,6 5-1-16,5 2 1 0,0 3-2 15,19-1 0-15,13-2 0 16,8-3-1-16,6-9 0 16,-2-5 1-16,2-8-1 15,-8-4 0-15,-5 0 0 16,-7-16 0-16,-14-8 1 16,-9-10-1-16,-3-5 0 15,-11-6 0-15,-20 1 0 16,-8 5 0-16,-4 8 0 15,2 11 0-15,8 11 0 16,8 9-4-16,8 4-12 16,6 16-53-16,10 2-573 15</inkml:trace>
  <inkml:trace contextRef="#ctx0" brushRef="#br0" timeOffset="63799.2127">15799 10710 1733 0,'0'0'81'0,"0"0"-70"16,0 0 6-16,0 0 10 0,0 0-10 16,-89 84-1-16,81-59-8 31,6 2-3-31,2-2-3 16,4 1 0-16,21-4 1 15,8-1-2-15,6-6 1 16,4-5-1-16,0-7 1 15,-6-3-2-15,-5 0 1 0,-10-15-1 16,-5-7 2-16,-7-4-2 16,-10-7 0-16,0-3 2 15,-10 0-2-15,-16 0 1 16,-6 7-1-16,-3 2 0 16,4 12 0-16,2 7 1 15,9 4-2-15,8 4 1 16,7 0-3-16,5 0-11 0,0 6-37 15,0 8-8-15,16-4-325 16</inkml:trace>
  <inkml:trace contextRef="#ctx0" brushRef="#br0" timeOffset="64067.6249">16333 10758 1817 0,'0'0'81'15,"0"0"-63"-15,0 0-4 16,0 0-10-16,0 0-3 15,0 0-1-15,-15 0-22 16,15 0-79-16</inkml:trace>
  <inkml:trace contextRef="#ctx0" brushRef="#br0" timeOffset="64586.1023">16843 10587 1843 0,'0'0'37'0,"0"0"-16"0,0 0 2 16,0 0-8-16,-81-12-6 15,62 12-1-15,-1 12 0 16,-2 7-4-16,0 4 0 16,0 5-1-16,4 4-3 15,3 3 2-15,6 2 0 16,7-1-2-16,2 0 0 16,5-2 1-16,19-4-1 0,7-2 1 15,5-7-1-15,7-7-1 16,3-6-1-16,1-4-2 15,-6-4-2-15,-8 0-2 16,-9-11 4-16,-12-3 3 16,-6-3 1-16,-6-2 1 15,0 1 0-15,-20-3 0 16,-11 2 2-16,-13 0-1 16,0 4 0-16,3 8-2 15,8 5 0-15,10 2 0 16,13 0-1-16,5 9-3 15,5 4-7-15,0-1-23 16,13-3-45-16,13-2-424 16</inkml:trace>
  <inkml:trace contextRef="#ctx0" brushRef="#br0" timeOffset="65160.2793">17256 10660 1882 0,'0'0'36'0,"0"0"-24"16,0 0 11-16,0 0-6 0,0 0-12 16,0 0 1-16,-31 41 0 15,26-21 2-15,3 0-3 16,2 0-3-16,0-1 1 15,0 1 0-15,5-1-2 16,3-4 1-16,0 0-1 16,3-4-1-16,0-3 0 15,2-1 2-15,1-2-1 16,3-2-1-16,3-1 2 16,3-2-2-16,2 0 1 15,0 0-2-15,-1 0 1 16,0 0 0-16,-3-5-1 15,-6 3-4-15,-1-3 0 16,-6 3 1-16,-4-4 3 16,0 1-2-1,-3-4 3-15,-1 1-1 16,0-2 0-16,0 1 1 0,-6 2-2 16,-2 2 0-16,2 0 2 15,0 3 0-15,-1 2 1 16,1 0 1-16,1 0-1 15,0 5-1-15,-1 9 0 16,0 5 1-16,2 5-1 16,3 0 0-16,1 3 1 0,0-2 0 15,0-3-1-15,0-1 0 16,0-6 0-16,0-1-4 16,0-7-4-16,0-2-3 15,0-5-9-15,0 0-7 16,3 0-43-16</inkml:trace>
  <inkml:trace contextRef="#ctx0" brushRef="#br0" timeOffset="65447.8372">17892 10685 1925 0,'0'0'25'16,"0"0"-17"-16,0 0 4 15,0 0-3-15,0 0 1 16,0 0-4-16,101 72-4 16,-69-44-1-16,-4 0 0 15,0 1-1-15,-4-4-2 16,-3-3-1-16,-8-5-9 15,-2-5-5-15,-4-7 0 16,-2-5-34-16,-1 0-26 0,1-9-1372 16</inkml:trace>
  <inkml:trace contextRef="#ctx0" brushRef="#br0" timeOffset="65648.332">18151 10679 1873 0,'0'0'29'0,"0"0"-23"16,0 0 13-16,-77 77 0 15,59-50-14-15,3 4-3 16,0 1-1-16,5-1-1 16,2-3-1-16,0-5-14 15,7-7-41-15,1-5-123 16</inkml:trace>
  <inkml:trace contextRef="#ctx0" brushRef="#br0" timeOffset="65965.5664">18630 10585 1948 0,'0'0'25'0,"0"0"-21"15,0 0 10-15,0 0-3 16,0 0-9-16,0 0-1 0,2 66 0 16,6-32 0-16,1-1 0 15,-3 1-1-15,-1-6 0 16,0-1-1-16,-4-5-6 15,1-8-5-15,2-4-4 16,0-5-5-16,3-5-24 16,6 0-78-16</inkml:trace>
  <inkml:trace contextRef="#ctx0" brushRef="#br0" timeOffset="66358.3264">19039 10522 1898 0,'0'0'35'16,"0"0"-18"-16,0 0-2 16,0 0 0-16,-82 12-10 15,64 9-3-15,1 9-2 0,3 6 2 16,6 3-1-16,5 2 0 15,3-1-1-15,7-3 2 16,19-3-2-16,8-7 0 16,5-3-3-16,7-7-3 15,2-4-2-15,-3-4 2 16,-6-8 4-16,-9-1-1 16,-10 0-2-16,-12-11 5 15,-8-8 0-15,0-1 1 16,-11-3 1-16,-17-2-2 31,-8 0 3-31,-7 6-2 0,0 5-1 16,5 8 0-16,10 6-3 15,7 2-9-15,11 13-29 16,10 0-52-16,0-2-978 16</inkml:trace>
  <inkml:trace contextRef="#ctx0" brushRef="#br0" timeOffset="66625.3742">19783 10631 1931 0,'0'0'21'16,"0"0"-17"-16,0 0 9 16,0 0 3-16,0 0-14 15,100-7-2-15,-55 7-1 16,-3 2-13-16,-3 7-7 16,-4-1-31-16,-5-4-154 15</inkml:trace>
  <inkml:trace contextRef="#ctx0" brushRef="#br0" timeOffset="66797.2411">19802 10807 1907 0,'0'0'16'0,"0"0"-6"15,0 0 11-15,139-4-15 16,-66 0-6-16,5-2-3 15,5 2-62-15</inkml:trace>
  <inkml:trace contextRef="#ctx0" brushRef="#br0" timeOffset="70345.8447">20912 10474 1845 0,'0'0'34'0,"0"0"-25"16,0 0 16-16,0 0-7 15,0 0-8-15,0 0-8 16,0 0 0-16,-10 43 6 0,10-17-4 16,-2 6-1-16,1 3-2 15,1 3 2-15,0-1-1 16,0-2-1-16,0-4 1 16,0-2-1-16,0-4 0 15,0-6 0-15,0-4-1 16,0-5 0-16,0-4 1 15,0-3-2-15,0-1-1 16,0-1 0-16,0 1-1 16,0-2-6-16,0 0-4 15,0 0-5-15,6 0-39 16,3-8-168-16</inkml:trace>
  <inkml:trace contextRef="#ctx0" brushRef="#br0" timeOffset="70860.6674">21243 10575 59 0,'0'0'1800'0,"0"0"-1773"16,0 0-8-16,0 0 6 15,0 0-8-15,0 0-11 16,-34 18-1-16,22-1-2 0,-3 4 3 16,5 3-3-1,1 2-1-15,6 1-1 0,3 0 1 16,0 0-1-16,9-1 0 15,10-4-1-15,8-2 2 16,5-4-2-16,0-9 0 16,3 0-2-16,-1-7 2 15,-5 0 0-15,-3-5-1 0,-8-8 1 16,-5-7 1-16,-8 0-1 16,-5-7 0-16,0-4 0 15,-17-5 0-15,-9 0 0 31,-4 2 0-31,-3 5 2 16,5 7-2-16,5 7 0 16,7 6 0-16,7 5-1 15,4 3-6-15,5 1-10 0,0 0-15 16,0 7-70-16,2 6-562 16</inkml:trace>
  <inkml:trace contextRef="#ctx0" brushRef="#br0" timeOffset="71096.6937">21698 10681 1857 0,'0'0'101'16,"0"0"-88"-16,0 0 0 15,0 0 3-15,0 0-11 16,0 0-5-16,-13 0-7 16,13 0-21-16,0 3-42 0,6 0-1150 15</inkml:trace>
  <inkml:trace contextRef="#ctx0" brushRef="#br0" timeOffset="71745.7684">22158 10614 1839 0,'0'0'41'16,"0"0"-41"-16,0 0 16 16,0 0-5-16,0 0-5 15,0 0-5-15,-82-20 0 16,68 11 3-16,4-1 3 16,4-2 3-16,4 0-5 15,2 3 1-15,0 1 1 16,0 0 2-16,0 4-3 15,11-1-3-15,0 2 1 16,8 3-1-16,0 0-1 16,1 5-1-16,0 12 1 0,1 8-2 15,-4 6 0 1,-3 6 0-16,-5 5 0 0,-7 0-2 16,-2 1-3-16,0-5-2 15,-15 1-1-15,-12-5-1 16,-7-4-5-16,-9-7 1 15,-2-5-7-15,0-9 9 16,8-8 1-16,8-1-3 16,9-4 11-16,9-12 2 0,6-2 3 15,5 1 12-15,0 2 3 16,2 2-2-16,10 4-5 16,4 3-6-16,3 2 0 15,6 4 3-15,1 0-2 16,3 0-1-16,1 10-2 15,0 5 0-15,-4 2-2 16,0 0 0-16,-1 0-1 16,-5-4 0-16,0-4-1 0,0-3 1 31,-2-6-12-31,0 0-20 0,-5-12-86 0</inkml:trace>
  <inkml:trace contextRef="#ctx0" brushRef="#br0" timeOffset="72108.9031">22461 10582 1903 0,'0'0'41'16,"0"0"-31"-16,0 0 8 15,0 0-3-15,0 0-12 16,0 0-3-16,-13 52 4 15,9-18-1-15,-4 1 0 16,0-1-3-16,2-3 0 16,-2-3 0-16,4-5 0 15,-1-6 1-15,3-2-1 16,2-3-1-16,0-3 0 0,4-1 0 31,12-3 1-31,9-4 3 16,4-1-1-16,4 0 0 15,0 0-2-15,-1-4-1 16,1-1-5-16,0-1-1 16,-5 2-3-16,1 0-8 15,-2 1-7-15,-4-4-11 16,-6 0-174-16</inkml:trace>
  <inkml:trace contextRef="#ctx0" brushRef="#br0" timeOffset="72316.5824">22649 10747 1894 0,'0'0'51'0,"0"0"-40"16,0 0 4-16,0 0-2 15,0 0-11-15,-9 72 4 0,9-38-3 16,0-1-2-16,0 3-1 15,0-3-6-15,0-4-14 16,0-2-17-16,8-9-76 16</inkml:trace>
  <inkml:trace contextRef="#ctx0" brushRef="#br0" timeOffset="73054.1254">23100 10674 1873 0,'0'0'32'16,"0"0"-30"-16,0 0 3 15,0 0 9-15,111 0-9 16,-64 0-2-16,3 3-1 16,0 4-2-16,1-4 1 15,-3 0-1-15,-4-1 0 16,-8-2 0-16,-7 0 0 16,-11 0 0-16,-9 0 0 15,-5 0-2-15,-4 0 1 16,0 0-5-16,-1 0-8 15,-16 0-20-15,1-10-102 16</inkml:trace>
  <inkml:trace contextRef="#ctx0" brushRef="#br0" timeOffset="73525.6199">23394 10483 1702 0,'0'0'68'15,"0"0"-28"-15,0 0-1 16,0 0-6-16,0 0-10 16,0 0-9-16,28 21-3 15,-15-11-2-15,6 2-1 16,2 1-2-16,2 3 0 16,3 1-2-16,1 1 0 15,0 2-1-15,-2-1 0 16,-3 0-2-16,-5-2 1 15,-6 0-1-15,-3-1-1 0,-6 4 0 16,-2-1 0-16,0 4-1 16,-8 0 0-16,-11 4 1 15,-6-3 0-15,-5-2 0 16,-5 2-2-16,0-3-8 16,2-4-7-16,4-4-28 15,13-5-81-15</inkml:trace>
  <inkml:trace contextRef="#ctx0" brushRef="#br0" timeOffset="74186.6821">24174 10819 1812 0,'0'0'14'0,"0"0"9"15,0 0 11-15,0 0-6 16,0 0-17-16,0 0-4 16,-9 23 2-16,5-23 0 15,0-6 3-15,-1-11-5 0,0-6-5 16,3-9-1-16,2-5-1 15,0-4 1-15,0-2 0 16,13 7 1-16,0 7-2 16,-1 4 2-16,2 7 0 15,-4 2 4-15,2 2 0 16,1 4 0-16,-2 2 2 31,-2 4-3-31,1 1-2 16,1 3-1-16,1 0-2 0,7 1 0 15,0 15 0-15,1 4 0 16,1 5 0-16,-2 3-1 16,-2 4 1-16,-1 5 0 15,-2-2-1-15,-4 2 1 16,-4-1-1-16,1-5-1 16,-4-4-3-16,0 0 1 15,-1-6-3-15,-2-6 1 16,0-3-1-16,0-1 1 15,0-5-6-15,0-2 0 16,-8-4-15-16,1 0-60 16,1 0-241-16</inkml:trace>
  <inkml:trace contextRef="#ctx0" brushRef="#br0" timeOffset="74374.6057">24154 10740 1892 0,'0'0'27'15,"0"0"-26"-15,89-10 5 16,-40 10-2-16,1 0-4 0,-1 0-12 16,-7-2-180-16</inkml:trace>
  <inkml:trace contextRef="#ctx0" brushRef="#br0" timeOffset="75720.8424">15760 12035 1620 0,'0'0'252'0,"0"0"-238"16,0 0 2-16,0 0 7 16,-86 41-7-16,73-23-8 15,8 5-5-15,2 3 0 16,3 3 0-16,0 0-3 15,15-3 2-15,8-6-2 16,15-2 1-16,4-7 0 0,8-9-1 16,4-2-1-16,-2-6 0 15,-4-14-1-15,-14-2 1 16,-11-4 1-16,-13-1 0 0,-10 0 0 16,0-1-1-16,-21 0 1 15,-10 2 1-15,-8 3-1 16,-4 4 0-16,0 10 0 15,5 4 0-15,9 5-1 16,8 0 1-16,6 2-13 16,13 9-20-16,2-2-58 0</inkml:trace>
  <inkml:trace contextRef="#ctx0" brushRef="#br0" timeOffset="75895.5234">16242 12130 1923 0,'0'0'13'0,"0"0"-13"16,0 0 1-16,0 0-1 15,0 0-12-15,0 0-85 0</inkml:trace>
  <inkml:trace contextRef="#ctx0" brushRef="#br0" timeOffset="76295.3961">16538 12055 1907 0,'0'0'22'0,"0"0"-13"16,0 0-4-16,0 0 8 0,0 0-7 15,92-36-6 1,-59 36 0-16,-2 0 0 0,-9 6 0 16,-5 4 0-16,-14 1-1 15,-3 5-2-15,0 5 2 16,-13 3 1-16,-9 4 0 15,-4 0 1-15,-3 2-1 16,1-2 0-16,3-2 1 16,4-2 0-1,7-4-1-15,10-6 0 16,4 1 0-16,0-5 0 0,9-1 0 16,13-7 1-1,11-2 1-15,4 0-1 0,8-9-1 16,-2-8-11-16,3-7-20 15,-5-3-76-15</inkml:trace>
  <inkml:trace contextRef="#ctx0" brushRef="#br0" timeOffset="76879.9282">17015 12041 1933 0,'0'0'21'0,"0"0"-13"0,0 0 7 16,0 0 1-16,0 0-14 15,0 0-1-15,-2 31 0 16,2-9 2-16,-1 1 0 16,-2 0 0-16,0 0-1 15,1-1-1-15,1-1 0 16,1-3-1-16,0-4 0 15,0-2 1-15,0-4-1 16,6-2-1-16,2-3 1 16,5-1 1-16,6-2 0 15,3 0 1-15,7-2-2 0,-1-8-5 16,0-1-2-16,1 0-2 16,-4-1-2-16,-2 3 4 15,-6-1-8-15,-6 3 12 16,-7 0 1-16,-2 1 2 0,-2-3-1 15,0 1 2-15,0 1 0 16,-9-1 3-16,-2 4 2 16,0-1 0-16,3 5-1 15,2 0 1-15,2 0 0 16,2 0-2-16,-2 0-1 16,-1 17-2-16,-1 3 2 15,3 6 0-15,0 3-1 16,2 2-2-16,1 2 1 15,0-3 0-15,0-5 0 16,0-4-1-16,0-4-2 16,0-6-3-16,0-2-6 0,0-7-5 15,3-2-2-15,4 0-1 16,5-2-22-16,3-13-114 16</inkml:trace>
  <inkml:trace contextRef="#ctx0" brushRef="#br0" timeOffset="77147.836">17680 12104 1940 0,'0'0'19'0,"0"0"-18"15,0 0 12-15,0 0 1 16,88 44-10-16,-61-25-1 16,-3 1-1-16,4 0-2 15,-5-1 0-15,-1-2-4 16,-4-3-6-16,-2-5-12 16,-2-4-2-16,-1-5-56 15,-1 0-682-15</inkml:trace>
  <inkml:trace contextRef="#ctx0" brushRef="#br0" timeOffset="77351.0419">17948 12082 1880 0,'0'0'41'0,"0"0"-36"15,0 0 6-15,0 0 5 16,-80 61-6-16,55-29-5 15,-1 0-1-15,2 1-4 16,3-4 0-16,2-2 0 16,6-6-2-16,5-3-14 0,8-9-18 15,0-6-61-15,5-3-1148 16</inkml:trace>
  <inkml:trace contextRef="#ctx0" brushRef="#br0" timeOffset="77625.2166">18276 12064 1937 0,'0'0'36'0,"0"0"-24"15,0 0 5-15,0 0-4 16,0 0-11-16,0 0-1 15,5 43 1-15,4-18-1 16,-3 3-1-16,-1-1 0 16,-1-1-2-1,-4-2-9-15,0-1-6 16,0-4-5-16,-1-5-11 16,-4-7-53-16,5-7-1727 15</inkml:trace>
  <inkml:trace contextRef="#ctx0" brushRef="#br0" timeOffset="78084.697">18867 11980 1834 0,'0'0'96'16,"0"0"-85"-16,0 0 6 0,0 0 1 16,0 0-3-16,0 0-5 15,-95 1-2-15,74 15-4 16,3 5 0-16,-1 6-1 16,1 6 0-16,3 3 1 15,3 2-2-15,6-1 0 16,6-2-2-16,0-4 0 0,16-3-3 15,11-6 0 1,6-5-5-16,4-6 2 0,1-7 2 16,-5-4-5-16,-4 0 3 15,-6-1 2-15,-7-13 4 16,-7-3 0-16,-9-2 0 16,0-1 0-16,-16 0 0 15,-14 0 0-15,-6 3 1 16,0 5-1-16,3 9 0 15,5 3-7-15,6 0-3 16,7 13-15-16,4 3-35 16,10-2-143-16</inkml:trace>
  <inkml:trace contextRef="#ctx0" brushRef="#br0" timeOffset="78408.7071">19462 12039 1943 0,'0'0'16'15,"0"0"-10"-15,0 0 9 16,0 0-10-16,84 0-3 16,-38 0-2-16,1 0-1 15,1 0-8-15,2 0-14 0,-7 0-5 16,-6 0-84-16</inkml:trace>
  <inkml:trace contextRef="#ctx0" brushRef="#br0" timeOffset="78581.2574">19491 12157 1794 0,'0'0'125'0,"0"0"-115"16,0 0 5-16,0 0 15 15,0 0-10-15,126 5-9 16,-61-5-11-16,3 0 0 0,7-5-24 16,6-2-63-16</inkml:trace>
  <inkml:trace contextRef="#ctx0" brushRef="#br0" timeOffset="84377.8361">20994 12114 1815 0,'0'0'58'0,"0"0"-46"16,0 0 15-16,0 0-6 15,0 0-10-15,0 0 0 16,0 0-5-16,8-35-4 16,11 31-1-16,5 2-1 15,-3 2 1-15,0 0-1 16,-2 0 0-16,-4 3 0 16,-3 6-1-16,0 2 0 15,-6 3-4-15,-4-1 0 0,-2 7 2 16,0-3 2-16,-8 2 0 15,-7-1 1-15,-2 1-1 16,5-5 0-16,2-1 1 16,7-5-1-16,2-4-1 15,1 1 0-15,0-3 0 16,0 2 0-16,0 1 1 16,5 0 1-16,6-2 0 0,1 1 4 15,0 1 0-15,1 0-1 16,0-1 0-16,3 4-2 15,-4 0-1-15,1-1 0 16,-7 2 0-16,0-1 0 16,-3 1-1-16,-3 0 0 15,0 0 0-15,0 0 0 0,-10 3 0 16,-14 0 0-16,-11 0 1 16,-9-2-1-16,-6-3 1 15,0-5 1-15,5-2 0 16,12 0-1-16,11 0 3 15,9-5 0-15,7-1 1 16,4 0 0-16,1-2-1 16,1-3-3-16,0-1-3 15,0 3-6-15,14-1-9 16,3 2-43-16,2 1-317 0</inkml:trace>
  <inkml:trace contextRef="#ctx0" brushRef="#br0" timeOffset="84593.0077">21588 12280 1953 0,'0'0'14'15,"0"0"-11"-15,0 0-2 16,0 0 2-16,0 0-3 16,0 0 0-16,-15-15-12 15,20 15-25-15,8 0-156 16</inkml:trace>
  <inkml:trace contextRef="#ctx0" brushRef="#br0" timeOffset="85249.1076">21915 12094 1880 0,'0'0'28'15,"0"0"-22"-15,0 0 10 16,0 0-7-16,0 0-3 16,0 0-4-16,-73-6-1 15,67 16-1-15,4 4 1 16,2 3 0-16,0 0-1 0,0 0 1 16,1 2 1-1,13 0 0-15,2-2 0 0,2 2 1 16,5-1 0-16,2 0-1 15,5 2 0-15,1-3-1 16,-1 0-1-16,-2 2 1 16,-5-6-1-16,-8 0-1 15,-5 0-2-15,-4-3-1 16,-6 0 0-16,0-1 0 16,-16 0 1-16,-14-3-1 15,-8-2 0-15,-8-4-2 16,1 0-2-16,8 0 2 15,9-5 6-15,15-4 0 16,13-2 0-16,0 0 0 0,13-6 0 16,12 0 0-16,1-2 2 15,2 0-1-15,0-4 1 16,-1-1-1-16,0 0-1 16,-6-3 0-16,-6-2 1 15,-5 3 1-15,-10-3-1 16,0 1 0-16,-10 3-1 15,-11 3 0-15,-6 8 0 16,-3 4-1-16,2 5 0 16,2 5 1-16,3 0-3 15,9 5-6-15,4 9-18 16,8 1-28-16,2 0-67 16</inkml:trace>
  <inkml:trace contextRef="#ctx0" brushRef="#br0" timeOffset="85815.2501">22375 12112 1653 0,'0'0'294'0,"0"0"-286"15,0 0-7-15,0 0 7 0,0 0-1 16,0 0-5-16,-19 34 3 16,15-9 1-16,-1 2-3 15,3 2 0-15,2-2-1 16,0 1-2-16,0 0 0 16,7-6 0-16,8-1 0 15,5-8 0-15,6 1-1 16,-1-8 0-16,3-3 1 15,0-3-1-15,0 0 0 16,-2-1-7-16,0-11 3 16,-7-5-3-16,-5-1 1 0,-7-1 3 15,-2-1 4-15,-5 0 0 16,0 2 0-16,-5 1 0 16,-5 7 5-16,-1 1 1 15,7 5 4-15,0 4 1 16,2 0-5-16,-1 0-4 15,-3 9-2-15,-2 12 0 16,-1 8 0-16,2 5 0 16,4 2 1-16,2-1-2 15,1-1 2-15,0-3-2 0,0 0 0 16,1-6-1-16,2-5 0 16,0-6 1-16,0-6-4 15,-3-5 2-15,1-1-8 16,-1-2-3-16,0 0 0 15,0-5-15-15,0-9-205 16</inkml:trace>
  <inkml:trace contextRef="#ctx0" brushRef="#br0" timeOffset="86244.1626">23026 12240 209 0,'0'0'1713'0,"0"0"-1699"16,0 0-13-16,0 0 7 15,0 0 4-15,0 0-8 16,63-5-1-16,-16 5-2 15,4 0-1-15,3 0 1 16,-5 0-1-16,-4 0 0 16,-6 0-2-16,-7 0-5 15,-9-5 3-15,-7 1-10 16,-7-4-12-16,-9-3-30 16,0-2-84-16</inkml:trace>
  <inkml:trace contextRef="#ctx0" brushRef="#br0" timeOffset="86584.0272">23277 12068 1904 0,'0'0'24'0,"0"0"-9"0,0 0 6 15,0 0-1-15,0 0-9 16,0 0-6-16,8 0-3 15,12 0 1-15,6 5 1 16,4 4-2-16,0 3 0 16,-4 3-2-16,-4 2-1 15,-6 0 1-15,-2 5-1 16,-8 0-2-16,-6 2-1 16,0 2 2-16,-8 1-2 15,-10 0 2-15,-1-3 1 16,1-2 0-16,2-4-2 15,4-2-1-15,-1-2-6 16,8-2-6-16,2-4-9 16,3-2-56-16,0-6-360 15</inkml:trace>
  <inkml:trace contextRef="#ctx0" brushRef="#br0" timeOffset="87163.8606">23920 12051 1908 0,'0'0'29'15,"0"0"-23"-15,0 0 7 16,0 0 2-16,0 0-8 16,0 0-6-16,74-12 0 15,-41 12 1-15,-4 6-2 16,-5 4 0-16,-6 3-1 16,-3 1 0-16,-13 1-3 15,-2 3-2-15,0 2-2 16,-21 2 2-16,-9 1-2 15,-6-2 1-15,5-1 0 16,6-6 2-16,11-5 5 16,9-3-1-16,5-4 1 0,0 0 0 15,0 1 0-15,16 0 7 16,4-1-1-16,6 2 1 16,-2 1-3-16,0 0 0 15,-4 4 1-15,0-1-3 16,-2 4-2-16,-6 3 0 15,-5 2 0-15,-7 0-2 16,0 1 0-16,-7 1 1 16,-16-4 0-16,-10-2 1 15,-10-6 0-15,-7-5 1 16,2-2-1-16,6 0 0 16,6-7 0-16,12 0-1 0,5 1-19 15,5 1-125 1</inkml:trace>
  <inkml:trace contextRef="#ctx0" brushRef="#br0" timeOffset="88227.6877">4694 15270 1643 0,'0'0'156'0,"0"0"-128"15,0 0 9-15,0 0 10 16,0 0-20-16,0 0-9 15,0 0-2-15,0-7-9 16,0-13-3-16,-6-7 0 16,2-7-4-16,-1-7 1 15,5-7-1-15,0-4 0 16,0-1-3-16,8 4 0 16,5 7 3-16,-1 11 0 0,-1 6 0 15,-1 5 0-15,0 4 0 16,-2 1 1-16,6 3 0 15,-1 2 1-15,2 5 0 16,0 3 1-16,-4 2-2 16,4 0-1-16,-4 19 0 15,4 9 0-15,0 5 0 16,-1 10 1-16,-1 1-1 16,0 3 0-16,2-2 1 15,0 1-1-15,0 0 0 16,-6-3-2-16,0-2-4 15,-2-4 1-15,-4-7 0 16,-3-5 0-16,0-5-3 16,0-8-4-16,0-5-11 15,0-5-57-15,-6-2-243 0</inkml:trace>
  <inkml:trace contextRef="#ctx0" brushRef="#br0" timeOffset="88399.5241">4694 15138 1824 0,'0'0'63'0,"0"0"-34"15,0 0-23-15,0 0-2 16,82-59-2-16,-35 51-2 16,5 5-9-16,0 3-29 15,-4 0-32-15,1 1-104 0</inkml:trace>
  <inkml:trace contextRef="#ctx0" brushRef="#br0" timeOffset="88761.6064">5130 15095 1355 0,'0'0'314'0,"0"0"-227"16,0 0-15-16,0 0-18 16,0 0-22-16,0 0-13 15,20 31-3-15,-13-17-6 16,-4 3-4-16,4-1-1 16,-1 3-3-16,0-1-2 15,-1-4 1-15,-1-1-1 16,-2-5-2-16,5-2-4 15,2-3-6-15,0-3-3 16,9 0 11-16,1-14-3 16,4-7 2-16,-1-4 2 0,-3 1 3 15,-5 5 3 1,-3 2 5-16,-1 3 8 0,-3 3 3 16,1 5-5-16,-5 0 0 15,-2 4-2-15,2 2-4 16,3 0-3-16,0 0-2 15,6 0-3-15,3 3 0 16,0 8-1-16,0 1 1 0,-2 2-2 16,2-1-4-16,0 0-7 15,-2-1 4-15,1-3-8 16,2-1-15-16,-4-6-30 16,9-2-85-16</inkml:trace>
  <inkml:trace contextRef="#ctx0" brushRef="#br0" timeOffset="89198.9687">5903 14942 1837 0,'0'0'42'15,"0"0"-9"1,0 0-9-16,0 0-10 0,-80-48-8 15,64 48-3-15,0 0-2 16,4 0-1-16,0 3 0 16,6 9-1-16,1 2 0 15,2 5 0-15,3 1-1 16,0 0 0-16,0 1 0 16,5-2 0-16,8 0 1 15,1-3 1-15,2-3 0 16,-1 0 0-16,6-1 0 15,-5-3 1-15,4 2 0 0,-4-3 0 16,-2 2 0 0,-1-2-1-16,-3 1 1 0,-4 0-1 15,-4 2 0-15,-2-1 0 16,0 0 0-16,-5 1 0 16,-14 0 1-16,-3-3 0 15,-7-1 0-15,2-1-1 16,0-6 0-16,2 0-2 15,4 0-7-15,5-1-10 16,7-11-72-16</inkml:trace>
  <inkml:trace contextRef="#ctx0" brushRef="#br0" timeOffset="89589.6555">6578 15120 1935 0,'0'0'16'0,"0"0"-10"16,0 0 8-16,0 0 1 15,0 0-9-15,0 0-5 16,51-4 3-16,-8 3-4 16,8-2 2-16,-2-1-2 15,-6 2 0-15,-8-1 0 16,-10 1-4-16,-11 1-4 15,-7 1 0-15,-6 0-7 16,-1-3-3-16,0-1-4 16,-8-5-49-16</inkml:trace>
  <inkml:trace contextRef="#ctx0" brushRef="#br0" timeOffset="89917.953">6714 14921 1890 0,'0'0'37'0,"0"0"-10"16,0 0 0-16,0 0-7 15,0 0-8-15,0 0-8 16,3-3-2-16,22 14-1 16,12 3 7-16,7 2-4 15,5 1-2-15,0 1-2 16,-1 0 1-16,-5 1-1 15,-4 1 0-15,-12-1-3 16,-8 2 2-16,-13 3-3 16,-6-1-3-16,-7 2 6 0,-23 2 1 15,-8-1 0-15,-3-2-1 32,-2-2-1-32,6-2-4 0,11 0-9 0,12-4-12 15,11-5-51-15</inkml:trace>
  <inkml:trace contextRef="#ctx0" brushRef="#br0" timeOffset="90877.4564">7915 15137 1704 0,'0'0'200'0,"0"0"-169"32,0 0-13-32,0 0-3 0,0 0-5 15,0 0-4-15,-36-20-4 16,30 23-2-16,-3 12 0 15,0 5-1-15,5 2 1 16,2 0-1-16,2-5 0 16,0 0-2-16,2-7-1 15,12-2 0-15,1-1 0 16,3-3 4-16,5-3 1 16,-1-1 0-16,2 0 0 15,1 0 0-15,-1 0 0 16,0-4 3-16,0-1 1 15,0-1 0-15,-2 2-1 16,-4 1-2-16,0 3 1 0,-2 0-1 16,-1 0-2-1,0 7 0-15,1 7-1 0,-2-1 1 16,-4 3-1-16,-2 1 0 16,-8 2-1-16,0 3 1 15,0-5-1-15,-18 4 2 16,-6-4 0-16,-6-5 0 15,-4-2 1-15,1-4-1 16,2-5 0-16,4-1 0 16,6 0 0-16,3-4 0 15,8-5-1-15,3 1-5 16,6 0-4-16,1-1-5 0,0 0-21 16,1-5-81-16</inkml:trace>
  <inkml:trace contextRef="#ctx0" brushRef="#br0" timeOffset="91208.9454">7932 15045 1842 0,'0'0'31'15,"0"0"-12"-15,0 0 7 16,0 0-22-16,0 0-3 16,126-33 1-16,-70 29-2 15,1-1 0-15,0-1 1 0,-5-1-1 16,-3 1 2-16,-13 1 1 16,-14 1 0-16,-13 2 2 15,-7 2 2-15,-2 0 1 16,0 0-3-16,0 0-5 15,0 0 0-15,0 0-5 16,0 6-15-16,-2 12-9 16,-4 2-61-16</inkml:trace>
  <inkml:trace contextRef="#ctx0" brushRef="#br0" timeOffset="91412.4175">8671 15295 1956 0,'0'0'25'0,"0"0"-5"16,0 0 1-16,0 0-16 16,0 0-4-16,0 0-1 15,-7-4-9-15,7 4-26 16,0 0-18-16,0 0-204 15</inkml:trace>
  <inkml:trace contextRef="#ctx0" brushRef="#br0" timeOffset="92309.4764">8935 15008 1793 0,'0'0'58'0,"0"0"-48"15,0 0 22-15,0 0-3 16,0 0-15-16,0 0-9 15,-81 33 3-15,65-23-2 16,-4 5-2-16,1-1 0 16,3 1 2-16,-1 2-2 15,4 0 2-15,-2 2-3 16,3 1 0-16,1 2 0 16,0-3-1-16,6 1 0 0,0-4-1 15,4 1 0-15,1 0 0 16,0-1-1-16,0 0 0 15,0-2 0-15,0 2 1 0,5-3-1 16,4 2 0 0,2-5-1-16,0 2 1 0,8-3 0 15,-1-1 0-15,3-4 0 16,4-3 0-16,4-1 0 16,-1 0 0-16,3 0 0 15,1-9-4-15,-9-3 2 16,0 0 1-16,-11 1 1 15,-8-1 0-15,-4-1 0 16,0-2 1-16,-11-1-1 16,-18 1 3-16,-6 0-1 15,-7 6 0-15,-1 3-2 16,2 4 0-16,7 2-1 0,7 0 1 16,9 6 0-16,11 5-7 15,7 2-5-15,0 3-2 16,1 1-11-16,14-4-44 15,0-1-112-15</inkml:trace>
  <inkml:trace contextRef="#ctx0" brushRef="#br0" timeOffset="92856.2117">9275 15279 1912 0,'0'0'42'0,"0"0"-25"15,0 0 15-15,0 0-4 0,0 0-19 16,0 0-8-16,0 0-1 16,-9-11-5-16,9 11-22 15,4 0-22-15,10 0-37 16</inkml:trace>
  <inkml:trace contextRef="#ctx0" brushRef="#br0" timeOffset="94289.0082">9791 15040 1746 0,'0'0'119'0,"0"0"-87"16,0 0 5-16,0 0-14 16,0 0-4-16,0 0-6 15,0-6-6-15,0 6-7 16,0 13 1-16,0 8-1 16,0 6 6-16,0 10-1 15,0 1 1-15,6 2-2 16,0-2-1-16,0-1-1 15,4-4-1-15,-2-6-1 16,-1-3 0-16,2-5 0 16,-6-7 0-16,0-3-1 0,-1-6-1 15,-2-2-1 1,0-1-2-16,0 0 0 16,1 0-3-16,-1 0 1 0,2 0-6 15,-2-4-6-15,0-8-10 16,1-2-24-16,-1-3-84 15</inkml:trace>
  <inkml:trace contextRef="#ctx0" brushRef="#br0" timeOffset="94575.4604">9824 15011 1793 0,'0'0'66'16,"0"0"-37"-16,0 0-3 16,0 0-9-16,0 0-8 15,0 0-5-15,92-42 1 16,-62 38-3-16,0 4-1 15,3 0-1-15,-3 0-6 0,0 0-14 16,-4 1-59-16,-8 6-493 16</inkml:trace>
  <inkml:trace contextRef="#ctx0" brushRef="#br0" timeOffset="94779.7101">9831 15219 1875 0,'0'0'21'16,"0"0"-17"-16,0 0 22 31,0 0-6-31,0 0-15 16,88 1-1-16,-40-8-4 15,-3 3-3-15,1-1-22 16,-6 1-57-16,1 3-537 15</inkml:trace>
  <inkml:trace contextRef="#ctx0" brushRef="#br0" timeOffset="95718.6282">10423 15104 1497 0,'0'0'224'16,"0"0"-176"-16,0 0-6 16,0 0-8-16,0 0-15 15,0 0-7-15,-3-1 1 16,3 1-3-16,0 0 1 15,-1 0 0-15,1 0-2 0,0 0-3 16,0 0-3 0,0 0-1-16,0 0 0 15,0 0 1-15,0 0-2 0,0 0 2 16,0 0-2-16,-2 0 1 16,2 0-1-16,-1 0 1 15,1 0-1-15,-2 0 0 16,-2 0 0-16,1 0-1 15,0 0 0-15,0 0 0 16,-1 0 1-16,2 0-1 16,-3 0 0-16,2 0 1 15,-4 0 1-15,1 1 0 16,-1 2 0-16,-2 2-2 16,0-1 2-16,-2 3-2 15,-1-1 2-15,2 5-2 0,0-1 1 16,-1 2-1-16,2 2 0 15,0 0 1-15,3 0-1 16,2 3 0-16,1-1 0 16,-1 2 0-16,4-1 0 15,0-3 0-15,8 2 0 16,7-3 0-16,8-3 1 16,0 1-1-16,3-3 1 15,1-1 0-15,0-3-1 16,-1-1 0-16,3-3 0 15,-2 0 1-15,-1 0-2 0,-3-6 2 16,-5-4-1 0,-2 0 0-16,-4-6 0 0,-2-2 0 15,-7-5 0-15,-3-2 0 16,0-6 1-16,-16-4 0 16,-8 1-1-16,-4 0 0 15,-2 4 0-15,0 6 0 16,3 9 0-16,-3 5 0 15,-2 10-1-15,3 0-9 16,2 5-7-16,7 14-7 16,9 2-59-16,9 1-1761 15</inkml:trace>
  <inkml:trace contextRef="#ctx0" brushRef="#br0" timeOffset="96469.3236">10926 15397 1799 0,'0'0'18'0,"0"0"7"16,0 0 19-16,0 0-8 15,0 0-18-15,0 0-6 16,0-6 2-16,0-10-6 15,0-7-6-15,0-4 1 16,0-4 0-16,9-6-3 16,1-4-1-16,3 0 0 15,1 3 0-15,-3 7 0 16,4 5 0-16,-5 7 1 16,1 5 0-16,-3 1 2 0,0 7-2 15,-3 3 4 1,-2-2 0-16,-3 5 0 15,4 0-2-15,3 0-1 0,4 5-1 16,4 7 1-16,1 5 1 16,2 2-2-16,-5 3 0 15,1 4 1-15,-1 3-1 16,-3 0 0-16,2-1 0 16,-4 1 0-16,-2-3 0 15,-2-5-1-15,-2-2 0 16,0-3-1-16,-1-2 0 15,-1-5-1-15,0-1-1 16,0-2-2-16,0 0-3 16,0-1-9-16,0-2-20 15,0-1-55-15,-3-2-619 0</inkml:trace>
  <inkml:trace contextRef="#ctx0" brushRef="#br0" timeOffset="96672.4322">10960 15255 1851 0,'0'0'32'0,"0"0"-17"15,0 0 3-15,0 0-3 0,102-22-11 16,-57 22-4-16,1-1-2 15,-6-1-39-15,-1-1-193 16</inkml:trace>
  <inkml:trace contextRef="#ctx0" brushRef="#br0" timeOffset="97392.6295">11523 15054 1451 0,'0'0'412'0,"0"0"-385"16,0 0 4-16,0 0-10 0,0 0-6 15,0 0-3 1,-18-20-5-16,18 20-4 15,13-2-2-15,4 2 1 0,5 0 0 16,0 0-1-16,1 5 0 16,-5 6-1-16,1 3 0 15,-4 2-1-15,-3 1 1 16,-6 0-3-16,-6 4-1 16,0 0-3-16,-2 1 0 15,-17 1-2-15,-2-6 1 16,-3 0-4-16,3-5 1 15,6 0 3-15,2-6 6 16,7 0-1-16,5-1 0 16,1-4 2-16,0 0-2 15,0 2 3-15,4-3 3 0,7 3 12 16,6 0-3-16,3 0 0 16,-4 0-4-16,0 1-1 15,0 1 0-15,-3 3-4 16,-3-3 2-16,-1 4-2 15,2-2-3-15,-5 2 1 16,-2 3-1-16,-1 0-1 16,-3 3 1-16,0 0-2 15,-7 1 0-15,-19 0-1 16,-8-4-2-16,-10-1-5 0,0-4-9 16,8-3 3-16,12-4 9 15,12 0-38-15,11-13-215 16</inkml:trace>
  <inkml:trace contextRef="#ctx0" brushRef="#br0" timeOffset="98172.7894">8161 14583 1798 0,'0'0'27'0,"0"0"2"15,-84-4-1-15,44 4-2 16,0 5-12-16,-2 12-2 15,-3 8-6-15,2 11 0 16,-6 10-2-16,0 19 1 16,5 11-3-16,4 13 1 15,8 7 1-15,9 4-3 16,11-1 0-16,12 0 0 16,15-11-1-16,37-6 0 15,27-10 0-15,31-9 0 0,29-13-1 16,25-13-4-16,12-15-13 15,-4-16-75-15</inkml:trace>
  <inkml:trace contextRef="#ctx0" brushRef="#br0" timeOffset="98881.094">11588 14570 1905 0,'0'0'28'15,"0"0"-21"-15,0 0 2 16,0 0 5-16,88-25-5 16,-39 26-1-16,8 21-3 15,3 9 2-15,-1 15-3 16,0 16-2-16,-5 19-1 15,-10 14 1-15,-17 6-2 16,-24 2-1-16,-6 0-4 16,-43-7-1-16,-18-3-1 0,-15-8 0 15,-1-10-8-15,0-15-6 16,5-13-58-16</inkml:trace>
  <inkml:trace contextRef="#ctx0" brushRef="#br0" timeOffset="99662.0877">12144 15463 1899 0,'0'0'27'0,"0"0"-15"16,0 0 9-16,0 0-2 15,0 0-9-15,0 0-4 0,0 61 6 16,0-32-5-16,0 2-3 15,0 1-1-15,0 4-1 16,0-4-1-16,0-1 0 16,0-2-1-16,4-5 0 15,0-5-1-15,-1-2-1 16,0-10-2-16,2-2-6 16,-2-2-3-16,0-3-2 15,4 0 0-15,2-6 0 16,2-12-40-16,0-2-139 15</inkml:trace>
  <inkml:trace contextRef="#ctx0" brushRef="#br0" timeOffset="100286.9365">12556 15473 1662 0,'0'0'133'0,"0"0"-106"15,0 0 8-15,0 0 4 16,0 0-15-16,0 0-8 16,-19-5-4-16,10 5-2 15,-3 0-2-15,-3 0 1 16,-4 0-1-16,-2 7-2 15,-1 5-1-15,-1 5 0 16,4 3-4-16,-1 6 2 0,5 0-2 16,1 2-1-1,9 2 1-15,5 4-1 0,0-4 0 16,19 1-1-16,10-2 0 16,3-4 0-16,4-4-1 15,2-9-3-15,-1-5 0 16,3-6 0-16,-4-1 1 15,-6 0 1-15,-6-11 2 16,-12-3 1-16,-11-3 0 16,-1-4 1-16,-9-2 0 15,-21 1-1-15,-3 4 2 16,-6 6-1-16,1 6 3 16,7 6-4-16,3 0 0 15,11 11-3-15,7 5-15 0,10-2-39 16,0-3-1701-16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25:18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5862 7741 239 0,'0'0'1292'0,"0"0"-1200"15,0 0-47-15,0 0 2 16,0 0-5-16,0 0-16 16,0 0-11-16,0 0-2 15,0 0 2-15,0 0-1 16,0 0 1-16,0 0-1 16,0 0 0-16,0 0-2 0,0 0-5 15,0 0 1-15,0 0-2 16,0 0-1-16,0 0-1 15,0 0-2-15,0 0 1 16,0 0-3-16,0 0 5 16,0 0-4-16,0 0 1 15,0 0-1-15,0 0-1 16,0 0 2-16,0 0-2 16,0 3 0-16,11-3 0 15,4 1 2-15,-1 0-2 16,2-1 1-16,-2 0 0 15,0 3 0-15,-1-3-1 16,1 0 0-16,0 0 1 0,0 0-1 16,2 0 0-1,-2 0 1-15,2 0-1 0,-2 0 0 16,-1 0 0 0,2 0 0-16,-6 0 0 0,3 3 0 15,-2-1 0-15,1-1 0 16,2 1 0-16,1-1 0 15,-1 1 1-15,-1-2-1 16,0 1 0-16,1-1-1 16,-1 3 2-16,3-2-1 15,-3 0 0-15,1 2 0 16,1-1 0-16,-1 1-1 0,1-2 1 16,-1 1 0-1,2 0 0-15,0-2 0 16,0 2 0-16,0-2-1 0,3 0 1 15,-5 0 0-15,5 0 0 16,-2 0-1-16,-2 0 2 16,-2 0-2-16,3 0 2 15,-3 0-1-15,2 0 0 16,0 0 1-16,1 0-1 16,-5 0 0-16,1-2-2 15,2 1 2-15,1 0 1 16,2-1-1-16,-1 1 0 15,3 1-1-15,-5-2 1 16,2 1 0-16,-3 1 0 16,1-2 0-16,-2 1 1 0,-1-1-1 15,1 0 0-15,1-1 0 16,1 2 0-16,2-4 0 16,1 2 0-16,1-3 0 15,2 1 0-15,-1-1 1 16,2-1-1-16,-7 0 0 15,2 4-1-15,-6-2 1 16,0 2 1-16,-3 0-1 16,-2 2 0-16,0-2 0 15,1 3-1-15,0-1 1 16,-2 1 2-16,1 0-2 16,-1-2 0-16,2 1-1 15,-4 1 1-15,1-1 0 16,-1 1 1-16,0 0-2 0,-1 0 1 15,0-2-7 1,0-1-19-16,0-2-81 0</inkml:trace>
  <inkml:trace contextRef="#ctx0" brushRef="#br0" timeOffset="2652.8934">4618 7738 464 0,'0'0'1082'0,"0"0"-993"0,0 0-34 15,0 0-3-15,0 0-12 16,0 0-21-16,-4 0-10 16,4 0 1-16,0 0-1 15,0 0 0-15,0 0-2 16,0 0 0-16,0 0-1 15,0 2-2-15,0-2 0 16,0 1 0-16,4 0-1 16,5-1 5-16,0 2 1 15,4-1-5-15,1-1 1 16,1 0 0-16,3 0-2 16,1 0-1-16,-1 0 0 0,3 0-2 15,3 0 1 1,-2 0 0-16,1 0-1 0,-3 0 1 15,0 0 0 1,-4 0-1-16,2 0 0 0,0 0 0 16,3 0 0-16,0 0 0 15,2 0 0-15,5 0 1 16,2 0-1-16,6 0-1 16,2-1 1-16,-2-2 1 15,-4 0 0-15,-2 2-1 16,-4-1 0-16,-4 2 0 15,-2 0 0-15,-1 0 1 16,-7 0-1-16,3-3 0 16,-3 3 0-16,1 0 0 15,-1 0 0-15,0-3 0 0,3 3 0 16,-3-1 0 0,0 1 0-16,-3-1 0 0,1-2 1 15,1 1-1-15,-1 1 0 16,1-2 0-16,0 3 1 15,0-3-1-15,-2 1 2 16,4-1-2-16,-2 0 1 16,-4 2 2-16,3-2-3 15,-5 0 3-15,1 2-3 16,-1-2 1-16,-2 2 1 0,1-1-2 16,-1 0 2-1,-2 2-2-15,1-1 0 0,-1 1 0 16,-1 0 1-16,0 0-1 15,0 0 2-15,0-1-2 16,0 1 0-16,0 0 0 16,0 0-3-16,0 0-15 15,0 0-65-15</inkml:trace>
  <inkml:trace contextRef="#ctx0" brushRef="#br0" timeOffset="3965.9585">3402 7803 1440 0,'0'0'216'16,"0"0"-172"-16,0 0-2 0,0 0 3 15,0 0-31-15,0 0-5 16,-28 0 2-16,25 0-3 16,-1-1 0-16,0 1 0 15,4 0 1-15,-1 0-1 16,1 0 2-16,0 0-3 15,0 0 0-15,0 0-2 16,0 0 2-16,0 0-1 16,0 0-2-16,0 0-2 15,0 0 1-15,0 0-2 16,5 0 0-16,17 0 0 16,8-2 0-16,9 1 0 0,7-1 1 15,2 1-2 1,4 0 2-16,6-1-2 0,2 1 0 15,1-1 1-15,-1 2-1 16,-7 0 0-16,-5 0 0 16,-2 0-1-16,-2 0 1 15,0-2 0-15,-6 0 0 16,2-1 0-16,0-1 0 16,-4 0 0-16,1 0 0 15,-5-1 0-15,-3 3 0 16,0-1 0-16,-7 0 0 15,3 0 1-15,-7 0-1 16,-1 0 0-16,-5-1 1 0,-6 3 0 16,-3-1 4-1,-1 1 1-15,-2 0-2 0,0 1-2 16,0 0 0 0,0 0 0-16,0 0-1 0,-4 0-1 15,-12 0-7-15,-13 0-20 16,-5 0-203-16</inkml:trace>
  <inkml:trace contextRef="#ctx0" brushRef="#br0" timeOffset="8077.0826">6900 6774 1572 0,'0'0'81'15,"0"0"-57"-15,0 0 23 16,0 0-4-16,0 0-18 16,0 0-14-16,0 0 0 15,0 0 0-15,0 0-4 16,0 0-1-16,0 0 2 16,0 0 0-16,0 0 2 15,0 0-2-15,0 0-4 0,0 0-2 16,0 0 6-16,0-4-2 15,0 1 0-15,0-1 0 16,0 0-3-16,0-1-1 16,0 0 0-16,0 1 1 15,0-1 0-15,2 2-1 16,1-2 0-16,-1 0 0 16,2-2-1-16,0 0 1 15,1-2 1-15,-1 0 1 16,4-2-2-16,-1 0 0 15,1-4-1-15,3-2 1 16,3-3-2-16,2-3 0 16,2-4 2-16,4-3-1 15,2-8-1-15,2-1 0 0,3-5 0 16,1-1 0 0,0-3 0-16,0-1 1 0,0 3-1 15,0-3 0-15,1 3 1 16,-4-2-1-16,0-2 0 15,3-5 0-15,0-1 0 16,1-5 0-16,6 3 0 16,2 1 1-16,0 1-2 15,5 4 1-15,1 3 0 16,-4 4-1-16,-3 3 1 16,-4 4 0-16,-3 2-1 15,1 1 1-15,1 2 0 16,0-1-1-16,1 1 1 0,2-2-1 15,2 3 1-15,0-1-1 16,1 1 1-16,-5 1-1 16,-4 4 0-16,0 3 0 15,-6 2 1-15,1 2 0 16,-1 0 0-16,-3 2 0 16,3-1 0-16,-1-3 0 15,0 0 0-15,-4 5 0 16,-4-2 0-16,0 4 0 15,-3 4 0-15,-5-2 0 16,-1 4 0-16,-1 1 1 16,-3 1-1-16,-2 2 1 0,4 0-1 15,-4 0 0-15,0 2 0 16,0 3 1-16,0-1-1 16,0 1-10-16,0 0-30 15,-8 0-61-15</inkml:trace>
  <inkml:trace contextRef="#ctx0" brushRef="#br0" timeOffset="8585.1424">8080 4881 1500 0,'0'0'180'16,"0"0"-139"-16,0 0 4 15,0 0-10-15,0 0-21 16,0 0-8-16,0 0-1 16,14 0-1-16,11-6 3 0,12-2 6 15,9-4-9-15,2-2-3 16,-2 0 0-16,-2 1 0 16,-11 1-1-16,-4 3 0 15,-8 4 1-15,-11 0-1 16,-2 4 0-16,-7 1 1 15,-1 0 0-15,2 0 0 16,-2 0 0-16,4 9 0 16,-2 7 3-16,1 8 4 15,-3 3 1-15,0 6-2 16,0-1-2-16,0 2-3 16,0-3-2-16,0 1 0 15,-3-6-8-15,3-2-25 16,0-7-86-16</inkml:trace>
  <inkml:trace contextRef="#ctx0" brushRef="#br0" timeOffset="9382.8684">8923 4212 1671 0,'0'0'137'15,"0"0"-107"-15,0 0-8 16,0 0 1-16,0 0-7 16,0 0-11-16,0 0-4 15,-8 31 3-15,8-6 2 16,0 3 0-16,0 4 1 16,0 1 1-16,5 6-3 0,0 2-2 15,5-2 1 1,-1 1-1-16,0-4-2 0,-2-3 0 15,-1-5-1-15,0-2 1 16,-1-6-1-16,1 0 1 16,-1-4-1-16,-2-3 1 15,2-3-1-15,-5-2 0 16,3-4 0-16,-3-3 0 16,0-1 0-16,0 0 0 15,0 0 0-15,0 0-1 16,0 0 0-16,1 0-3 15,-1 0-1-15,2 0-5 0,-1-5-9 16,4-4-32 0,1 0-38-16</inkml:trace>
  <inkml:trace contextRef="#ctx0" brushRef="#br0" timeOffset="10516.8594">9233 4563 1719 0,'0'0'92'15,"0"0"-80"-15,0 0 1 0,0 0 14 16,0 0-11-16,0 0-11 16,0 0-3-16,0 0-1 15,0 0 0-15,0 0 0 16,0 0 0-16,3-3 0 15,6-2 0-15,2-2-1 16,0 0 2-16,0 0-2 16,0-1 0-16,-1 3 0 15,-4-4 0-15,-2 3 0 16,-2-4 2-16,-2 2 0 16,0 1-1-16,0 1 3 15,-2 4 6-15,-7-1-3 0,-5 0-6 16,1 3 2-16,-4 0-2 15,3 0 0-15,-2 0 0 16,4 8-1-16,0 1 1 16,0 4 0-16,4 1-1 15,2 3 0-15,2 1 0 16,4-1-1-16,0 2 1 16,0-2 0-16,9-3 0 15,8 1 1-15,8-1-1 16,3-8 1-16,7-2-1 15,1-4 0-15,2 0-1 16,-1-1 1-16,-4-12-5 0,-2-2-25 16,-7-4-54-1</inkml:trace>
  <inkml:trace contextRef="#ctx0" brushRef="#br0" timeOffset="11462.3241">9760 4400 1446 0,'0'0'316'15,"0"0"-279"-15,0 0-8 16,0 0 6-16,0 0-12 16,0 0-8-16,-74-11-9 15,64 11-1-15,1 11-4 16,2 3 0-16,-5 4-1 16,7 1 2-16,2 1 0 15,1 1-2-15,2-4 1 16,0-2-1-16,4-3 0 15,12-3-1-15,1-4-2 16,3-2 0-16,4-3-4 16,-3 0-1-16,2-3-5 0,-3-9 3 15,-6-2 1-15,-2-1 8 16,-8 1 1-16,-1 0 1 16,-3 3 1-16,0 4 5 15,0 3 9-15,0 1-1 16,0 3-4-16,0 0-3 15,0 0-6-15,0 0-2 16,0 0-1-16,0 5-1 16,3 4 2-16,2 2 0 15,1 0 1-15,1 0-1 16,4-3 0-16,2-4-2 16,3-1-12-16,1-3-11 15,5 0-33-15,4-6-42 16,0-8-730-16</inkml:trace>
  <inkml:trace contextRef="#ctx0" brushRef="#br0" timeOffset="11933.0748">10185 4258 1683 0,'0'0'83'15,"0"0"-39"-15,0 0-9 0,0 0-10 16,0 0-7-16,0 0-8 16,-57-20-6-16,42 20-2 15,5 0-2-15,-3 0 1 16,5 8-1-16,1 1-1 16,4-1 1-16,-2 0 0 15,5 3 0-15,0-4-1 16,0 0 2-16,0 0-1 15,0 1 0-15,5 0 1 16,6-2 1-16,3 4 0 16,2-3 0-16,4 1 1 15,-1 1-2-15,2-1 0 16,-5-1 1-16,2 2-2 16,-3 0 1-16,-7 2-1 15,2 0 0-15,-6 0-1 0,-1-2 1 16,-3 2 0-16,0-2 0 15,0 3 0-15,0-3 0 16,-10 2-2-16,-5-5 2 16,2-1-2-16,-2-2 1 15,1-3-2-15,1 0 1 16,2 0-11-16,7 0-21 16,1-5-58-16</inkml:trace>
  <inkml:trace contextRef="#ctx0" brushRef="#br0" timeOffset="12239.275">10620 4074 1863 0,'0'0'43'0,"0"0"-23"16,0 0 0-16,0 0-5 16,0 0-11-16,0 0-4 15,-4-3 0-15,4 24 0 16,5 5 1-16,3 5-1 16,0 0 1-16,-3-1-1 15,3 3 0-15,-1-1 0 0,-2-2-2 16,-1-2-9-16,-2-1-8 15,-2-4-11 1,0-6-62-16</inkml:trace>
  <inkml:trace contextRef="#ctx0" brushRef="#br0" timeOffset="12408.5935">10473 4321 1861 0,'0'0'23'0,"0"0"-17"0,0 0 2 16,0 0-2-16,86-57-6 16,-38 46-2-16,4-1-24 15,1-3-62-15</inkml:trace>
  <inkml:trace contextRef="#ctx0" brushRef="#br0" timeOffset="12929.3584">11399 4071 1789 0,'0'0'45'15,"0"0"-7"-15,0 0-4 16,0 0-15-16,0 0-11 16,0 0-4-16,-34-24-3 15,20 24 0-15,-2 0-1 16,1 0 0-16,0 0 0 16,4 3 0-16,3 6 0 15,3-1-1-15,4 1 0 16,1 2 0-16,0 0-4 15,0 0 3-15,0-2 0 16,0 0 1-16,7 1 1 0,5-4 0 16,0 2-1-16,2-1 1 15,3 1 0-15,1-1 1 16,0 0-1-16,-1 1 0 16,-1 0 0-16,-2 1 0 15,-4-2 0-15,1 2 1 16,-3-3-1-16,-5 0 0 15,-3 3 0-15,0-1-1 16,0 0 0-16,0 2-1 16,-11-3 0-16,-6 0-1 15,-7-1-4-15,0-3-9 16,0-3-15-16,2 0-21 16,1 0-107-16</inkml:trace>
  <inkml:trace contextRef="#ctx0" brushRef="#br0" timeOffset="13187.2221">11599 4110 1820 0,'0'0'55'15,"0"0"-28"-15,0 0-6 0,0 0-8 16,0 0-10-16,0 0-3 16,6 8 1-16,-3 6-1 15,-2 0 0-15,1 0-1 16,1-1-7-16,-2-6-22 16,1-4-59-16</inkml:trace>
  <inkml:trace contextRef="#ctx0" brushRef="#br0" timeOffset="13366.5754">11653 3964 1863 0,'0'0'37'0,"0"0"-30"16,0 0-4-16,0 0-3 0,0 0-16 15,0 0-83-15,-5 9-1332 16</inkml:trace>
  <inkml:trace contextRef="#ctx0" brushRef="#br0" timeOffset="13919.2335">11957 4048 1820 0,'0'0'32'0,"0"0"-7"16,0 0-1-16,0 0-10 16,0 0-10-16,-78-10-2 15,65 20-2-15,4 4 0 16,1 5 0-16,6-1 0 15,2 0 0-15,0 2-2 16,0-6-6-16,5-2-6 16,9-2-4-16,2-5 5 15,3-3 5-15,0-2-1 16,-3 0 5-16,-6-2 3 16,-1-6 1-16,-4 1 9 0,-1 2 22 15,-2 3-2-15,-1 2-13 16,-1 0-5-16,2 0-4 15,-1 0-7-15,4 12-1 16,4 12 1-16,4 8 1 16,1 8 0-16,0 12-1 15,0 2 0-15,-2 3 1 16,-2-6-1-16,-5-6-3 16,-5-12 0-16,0-5 0 15,-20-13-7-15,-2-10 2 16,-8-5-5-16,-4-11-12 15,3-12-2-15,6-8 11 0,8-4 15 16,11-2 1-16,6-1 5 16,3 3-2-16,22 1-3 15,3 4-4-15,2 3-12 16,-2 6-73-16</inkml:trace>
  <inkml:trace contextRef="#ctx0" brushRef="#br0" timeOffset="14327.6069">12222 4143 1748 0,'0'0'30'15,"0"0"-13"-15,0 0 23 16,0 0-3-16,0 0-12 16,0 0-6-16,-9-14-10 15,6-2-9-15,3-2 2 16,0-2 0-16,0 0-2 16,0 3 0-16,8 2 0 15,5 2 0-15,1 6 0 16,-2 2 1-16,4 3-1 15,-1 2 0-15,3 0-1 16,0 2 0-16,0 10 1 0,-1 3 0 16,-5 2-1-16,-1 3 0 15,-2-3 1-15,-6 2 1 16,-3-4-1-16,0-2-2 16,0-2-22-16,0-7-21 15,0-4-51-15</inkml:trace>
  <inkml:trace contextRef="#ctx0" brushRef="#br0" timeOffset="14529.2509">12549 4031 1809 0,'0'0'15'0,"0"0"7"0,0 0 14 15,0 0-18 1,0 0-13-16,0 0-4 0,30 75-1 16,-26-71-24-16,2-4-105 15</inkml:trace>
  <inkml:trace contextRef="#ctx0" brushRef="#br0" timeOffset="14671.1989">12558 3810 1772 0,'0'0'96'0,"0"0"-76"0,0 0-13 15,0 0-7-15,0 0-29 16,0 0-208-16</inkml:trace>
  <inkml:trace contextRef="#ctx0" brushRef="#br0" timeOffset="15081.8646">13083 3727 1828 0,'0'0'21'0,"0"0"-15"15,0 0 15-15,0 0 5 16,0 0-15-16,-17-75-6 16,4 69 2-16,-2-2-2 15,-4 5-3-15,1 3-2 16,5 0 2-16,2 0 0 16,0 3-1-16,1 11-1 15,0 6 1-15,2 4 1 16,0 7 2-16,6 1-1 15,2 6 0-15,0 3-1 16,0 4-2-16,16 2 2 0,2-4-1 16,6 1-1-16,0-4 0 15,-3-4 0-15,-5-5 0 16,-3-4-2-16,-5-4-6 16,-5-6-8-16,-3-3-18 15,0-6-32-15,-3-5-101 16</inkml:trace>
  <inkml:trace contextRef="#ctx0" brushRef="#br0" timeOffset="15330.9046">12916 4039 1757 0,'0'0'48'15,"0"0"-25"1,0 0 4-16,0 0 0 0,0 0-10 15,0 0-5-15,95-43-4 16,-66 42-3-16,-3 1-2 16,0 0 2-16,-4 0-4 15,-5 0 1-15,-5 1-2 16,-5 4 0-16,-3 2 0 16,-1-2 0-16,-3 0-11 15,0-5-43-15,0 0-90 16</inkml:trace>
  <inkml:trace contextRef="#ctx0" brushRef="#br0" timeOffset="15487.362">13192 3846 1805 0,'0'0'33'0,"0"0"-33"16,0 0 0-16,0 0-5 15,0 0-19-15,0 0-906 16</inkml:trace>
  <inkml:trace contextRef="#ctx0" brushRef="#br0" timeOffset="15729.17">13420 3850 1590 0,'0'0'257'16,"0"0"-225"-16,0 0-4 16,0 0-11-16,0 0-8 15,0 0-5-15,-76 56 0 16,71-31 0-16,4 0-1 16,1 0-2-16,0-3-1 15,6-2 0-15,10-6-3 16,5-4-10-16,5-6-15 15,2-4-56-15</inkml:trace>
  <inkml:trace contextRef="#ctx0" brushRef="#br0" timeOffset="16131.3917">13766 3914 1795 0,'0'0'52'15,"0"0"-9"-15,0 0-18 16,0 0-9-16,-97-31-6 16,75 31-5-16,4 0-2 15,4 0-2-15,3 6-1 16,2 10 0-16,3-1-1 16,0 3 1-16,6 0 0 0,0 1-1 15,0-3-4 1,7-4-4-16,11-2 2 0,-1-5-2 15,2-3-3-15,-4-2-2 16,0 0 2-16,-2-7 10 16,-3-6 2-16,-3 0 0 15,1-2 11-15,-1 4 8 16,0 0-4-16,-4 6-5 16,-2 2 0-16,1 3-4 15,-1 0-6-15,2 0 0 16,3 3-3-16,2 8 3 15,2 3-1-15,-1-3-2 0,0 3-13 16,4-6-38-16,-2-5-112 16</inkml:trace>
  <inkml:trace contextRef="#ctx0" brushRef="#br0" timeOffset="16701.3354">13959 3906 1816 0,'0'0'30'16,"0"0"-21"-16,0 0-1 15,0 0-1-15,0 0 1 16,0 0-2-16,-6 61-2 0,6-47-2 16,7 1-2-16,8-3 0 15,-2-6-7-15,4-6-11 16,-7 0 5-16,3 0 3 15,-2-15-5-15,0-3 13 16,0-1 2-16,0 0 2 16,-4 2 15-16,2 5 3 15,-4 3 2-15,-2 3-4 16,-2 4-4-16,1 2-7 16,1 0-4-16,3 0-3 15,1 6 0-15,4 7 0 16,2-3 0-16,4 1 0 15,6-5 0-15,1-1 0 16,6-5 0-16,0 0-2 16,0-5-3-16,-3-10-6 0,-4-7 3 15,-4-4 0-15,-6-6 5 16,-6-3 3-16,-5-7 0 16,-2 1 3-16,0 2 7 15,0 5 3-15,-2 11-2 16,-4 7-2-16,3 12 0 15,0 4-4-15,-1 0-5 16,-4 20-3-16,1 10 3 16,1 8 0-16,3 3 1 15,3 4-1-15,0-5 1 16,0-2-1-16,4-5-2 16,11-8-9-16,5-7-16 0,8-10-28 15,6-8-96-15</inkml:trace>
  <inkml:trace contextRef="#ctx0" brushRef="#br0" timeOffset="16855.3328">14557 3730 1852 0,'0'0'38'0,"0"0"-25"16,0 0-13-16,83-28-40 15,-23 14-1027-15</inkml:trace>
  <inkml:trace contextRef="#ctx0" brushRef="#br0" timeOffset="17812.211">15228 3577 1371 0,'0'0'525'0,"0"0"-510"15,0 0-10-15,0 0 1 16,0 0-3-16,0 0 1 15,-42 94-3-15,42-58 0 16,0-1 0-16,0-3-1 16,3-1 0-16,8-9-1 15,-1-6-3-15,0-4 0 16,-4-7-4-16,2-5 2 16,1 0 1-16,-2-4 4 15,1-9 1-15,-2 1 1 16,-1 1-1-16,3 1 4 15,-2 0 2-15,1 6 2 0,-2 1-1 16,-2 1-1-16,1 2-4 16,-1 0-1-16,5 0-1 15,1 5 0-15,3 12-1 16,-2 1 1-16,1 3-1 16,-6 0 1-16,1 1-2 15,-4-3-1-15,-2-2-3 16,0-2 0-16,-13 0-1 15,-7-5-1-15,-7-6 0 16,-6-3 7-16,1-1 0 16,-5 0 1-16,8-9-1 15,10-2 1-15,7 3 0 16,7 1 0-16,5-1-12 0,0-2-36 16,17-4-49-16</inkml:trace>
  <inkml:trace contextRef="#ctx0" brushRef="#br0" timeOffset="18054.4029">15526 3760 1809 0,'0'0'35'0,"0"0"-35"16,0 0 0-16,0 0 18 0,0 0-3 16,0 0-12-16,5 79-2 15,-5-60-1-15,3-5-10 16,-2-6-52-16,1-8-1665 16</inkml:trace>
  <inkml:trace contextRef="#ctx0" brushRef="#br0" timeOffset="18211.335">15583 3584 1860 0,'0'0'24'0,"0"0"-22"0,0 0-2 15,0 0-8 1,0 0-84-16</inkml:trace>
  <inkml:trace contextRef="#ctx0" brushRef="#br0" timeOffset="18518.2802">15879 3562 1873 0,'0'0'32'15,"0"0"-20"-15,0 0 3 0,0 0-6 16,0 0-3-16,0 0 3 16,-5 97-4-16,5-64 0 15,-3 2 0-15,3 0-3 16,-2-3 0-16,2-2-2 16,0-5 1-16,0-4-1 15,0-4 1-15,0-5-1 16,3-5 0-16,10 0-1 15,7-6-2-15,12-1-1 16,7 0-5-16,5-5-2 16,-1-8-16-16,-6-5-76 15</inkml:trace>
  <inkml:trace contextRef="#ctx0" brushRef="#br0" timeOffset="18669.3476">15857 3696 1806 0,'0'0'49'0,"0"0"-44"16,0 0 12-16,108-11 0 15,-53 8-17-15,6 0-11 16,-3-2-223-16</inkml:trace>
  <inkml:trace contextRef="#ctx0" brushRef="#br0" timeOffset="19386.9981">14676 4373 1855 0,'0'0'37'16,"0"0"-10"-16,0 0-6 16,0 0-7-16,0 0-9 15,0 0-5-15,0 19 1 16,0 11-1-16,0 6 3 15,0 2 0-15,0 1 2 16,0 2-3-16,0-1 1 16,1-2-2-16,-1-4-1 15,0-6 0-15,0-9 0 16,1-5 1-16,1-11-1 0,0-1 0 16,-1-2 1-16,6 0-1 15,4 0 2-15,10-11 2 16,9-2-4-16,4-2 0 15,-1 0-4-15,1 3-8 16,2 0-6-16,3 4-16 16,-4 3-68-16</inkml:trace>
  <inkml:trace contextRef="#ctx0" brushRef="#br0" timeOffset="20109.5794">15340 4453 1626 0,'0'0'104'0,"0"0"-75"0,0 0 5 15,0 0-9 1,0 0-3-16,0 0-15 0,0-19-1 16,0 19 5-16,0 0-2 15,0 0-2-15,-11 0-7 16,-4 0-1-16,-5 0 0 16,-5 0 0-16,3 0 1 15,-2 9 0-15,4-1 0 16,1 2-1-16,8-1 1 15,2 1-1-15,5-1-1 0,4 3-1 16,0-2 2 0,0 2 0-16,0-2 1 0,11 0-1 15,4 0 1-15,0 2 0 16,1-3 2-16,1 1-1 16,-1 2 2-16,1 1 3 15,2-1 1-15,0 2-2 16,-4 0-3-16,0 0 1 15,-3 2-3-15,-6-2 0 16,-1 0 0-16,-5-1 0 16,0-3 0-16,0-1 1 15,-6 1 0-15,-11-4 2 16,-4 2-1-16,-3-5-2 16,-4 3-1-16,0-1-5 15,1-4-3-15,4 1-8 0,8-2 0 16,10 0-9-16,5 0-5 15,0 0-219-15</inkml:trace>
  <inkml:trace contextRef="#ctx0" brushRef="#br0" timeOffset="20439.3731">15659 4458 1454 0,'0'0'399'0,"0"0"-390"15,0 0-8-15,0 0 23 16,0 0 0-16,0 0-15 15,-34 85-5-15,32-58-2 16,2-1-1-16,0 2 0 16,0-3-1-16,0-3 0 15,0-5-1-15,0-3-5 16,0-6-14-16,0-5-27 16,0-3-15-16,0 0-578 0</inkml:trace>
  <inkml:trace contextRef="#ctx0" brushRef="#br0" timeOffset="20919.0858">15619 4429 1645 0,'0'0'180'0,"0"0"-148"15,0 0 1-15,0 0-5 16,0 0-16-16,0 0-5 15,0 0-3-15,97-59-2 16,-74 59-1-16,0 0 0 0,-7 5-1 16,-3 8 0-16,-6-1 0 15,-4 2-2-15,-3 4 0 16,0-1 2-16,-5 0-2 16,-10 0 2-16,-1-2-1 15,-2-1-2-15,3-1 0 16,4-2 1-16,4 1 2 15,5-3-1-15,2 1 0 16,0-4 0-16,0 3 1 16,8-2 0-16,4 0 0 15,5 4 0-15,-4-1 0 16,2 0 1-16,-1 3-1 0,-3 1 0 16,-1 3 0-1,-1-2 0-15,-3 2 0 0,-4 0 0 16,-2-3 0-16,0 1 0 15,-12-1 1-15,-9 0 0 16,-7-4 0-16,-5-4-1 16,-5-3-2-16,-5-3-4 15,0 0-8-15,-1-5-21 16,6-15-83-16</inkml:trace>
  <inkml:trace contextRef="#ctx0" brushRef="#br0" timeOffset="22714.3314">3347 6763 1718 0,'0'0'30'0,"0"0"-28"15,0 0 12-15,0 0 4 16,0 0 0-16,0 0-3 16,0 0-6-16,0 0 3 15,0 0 2-15,0 0 8 16,0 0-3-16,0 0-3 15,0 0-7-15,0-3-3 16,0-3 1-16,0-3-6 16,0-4 1-16,0-4 0 0,0-5-1 15,0-6 0-15,0-5 0 16,0-9 1-16,0-6-2 16,0-10 1-16,0-13-1 15,0-6 1-15,6-4-1 16,8-5 0-16,8-1 0 15,5-5 0-15,4 2-1 16,6-1 1-16,4 3 1 16,-2 3-1-16,-2 0 0 15,-4 4 1-15,1 6-1 16,-1 5 0-16,-3 4 1 16,0 6-1-16,-2 9 3 0,-4 5 1 15,-5 10-3-15,-2 6 3 16,-3 3-1-16,-3 7 2 15,-5 4-4-15,3 2 0 16,-5 5 4-16,1 1-4 16,-2-2 0-16,1 3-1 15,-2 2 0-15,-1 2 0 16,1 0 0-16,-2 3-3 16,0 0-5-16,0 0-6 15,0 0-22-15,0 5-69 16,0 1-549-16</inkml:trace>
  <inkml:trace contextRef="#ctx0" brushRef="#br0" timeOffset="23230.1771">3632 5060 1792 0,'0'0'29'16,"0"0"-24"-16,0 0 9 16,0 0 9-16,0 0-18 15,0 0-5-15,69-69 1 16,-36 44-1-16,4 1 0 15,-4 2 0-15,-2 2 0 16,0 6 0-16,-8 5 1 0,-7 3 0 16,-3 2 2-1,-5 4 1-15,3 0-4 0,-3 13 0 16,3 11 1-16,-2 12 0 16,0 2 3-16,-3 4 0 15,-5-3-2-15,1-3-2 16,-1-3-6-16,-1-11-34 15,5-12-313-15</inkml:trace>
  <inkml:trace contextRef="#ctx0" brushRef="#br0" timeOffset="24664.3744">4105 4352 1746 0,'0'0'40'0,"0"0"-36"16,0 0 9-16,0 0 16 15,0 0-7-15,0 0-8 16,0 4-1-16,0-4-3 16,0 0 6-16,0-1-3 0,-7-13-5 15,-8-8-8-15,-3-8 2 16,4-6-1-16,2-5 0 16,2-1-1-16,6 4 0 15,4 8 0-15,0 10 0 16,0 9 1-16,0 5 0 15,0 5-1-15,7 1-2 16,7 0 1-16,5 11 1 16,5 5-1-16,-2 2 1 15,0 0-1-15,-5-2 1 16,0-1 0-16,-4-3-1 16,-4-5-2-16,-4-6-3 0,-3 1-7 15,1-2 3 1,3-5 9-16,2-16 1 0,2-9-1 15,2-3 1-15,-3-8 0 16,6-1 0-16,-3 1 1 16,-1 9-1-16,0 10 0 15,-3 6 1-15,-2 8 5 16,-3 5 0-16,1 2-1 16,2 1-5-16,4 0 0 15,8 17-1-15,1 6 0 16,-2 7 1-16,-2 2 0 15,-2-1 0-15,-4 1 1 16,-1-4-1-16,-5-3 0 0,3-5-9 16,-3-5-13-16,0-3-12 15,-3-6-24-15,0-5-369 16</inkml:trace>
  <inkml:trace contextRef="#ctx0" brushRef="#br0" timeOffset="25076.9625">4651 3959 1820 0,'0'0'33'0,"0"0"-27"16,0 0-5-16,0 0 1 16,0 0 1-16,0 0-1 15,-5 88-1-15,8-68 0 16,8-2-1-16,3-4 0 16,3-1 1-16,1-7-1 15,-1-1 0-15,0-5-1 16,-3 0 0-16,4-3 1 15,-9-11 0-15,-4-1 2 0,-1-2-2 16,-4-2 1 0,0-1 2-16,-9 1 0 15,-12 1 4-15,-3 1-6 16,-6 7-1-16,5 2-2 0,4 7-8 16,4 1-13-16,6 1-23 15,4 11-187-15</inkml:trace>
  <inkml:trace contextRef="#ctx0" brushRef="#br0" timeOffset="25609.1404">5033 3791 1754 0,'0'0'46'16,"0"0"-26"-16,0 0-5 16,0 0-6-16,0 0-6 15,0 0 1-15,-81 6-3 16,71-1-1-16,4 3 0 15,3 2 0-15,-2-2 0 16,5 3-2-16,0-1 1 0,0-1 0 16,0-1 0-16,0-4 1 15,0 1 0-15,6 2 0 16,2-3 0-16,7 2 0 16,-3-2 1-16,4 0 1 15,1 2 0-15,0-3 0 16,-3 4-1-16,5 0-1 15,-5 0 0 1,-1 0 0-16,-5-2 0 0,-5 3 0 16,0 0 0-16,-2 1 0 15,-1-1 1-15,0 1 0 16,-4 0 2-16,-15 1-2 16,-4-1 0-16,-6-3-1 15,3 1-6-15,2-7 1 0,5 0-1 16,8 0-22-16,8 0-63 15,3-5-1136-15</inkml:trace>
  <inkml:trace contextRef="#ctx0" brushRef="#br0" timeOffset="25895.6838">5358 3615 1848 0,'0'0'41'15,"0"0"-22"-15,0 0-3 16,0 0-8-16,0 0-4 16,0 0-4-16,-3 42 0 15,14-15 0-15,0 2 0 16,-2-3 0-16,2 2 1 15,1-4-1-15,-2 2-1 16,-2-4-10-16,-4-5-25 16,-2-3-34-16,-2-9-295 15</inkml:trace>
  <inkml:trace contextRef="#ctx0" brushRef="#br0" timeOffset="26037.2477">5304 3838 1840 0,'0'0'19'0,"0"0"-18"16,0 0-1-16,99-61 0 15,-53 44-19-15,6-1-201 16</inkml:trace>
  <inkml:trace contextRef="#ctx0" brushRef="#br0" timeOffset="26734.1237">6138 3445 1591 0,'0'0'232'16,"0"0"-206"-16,0 0-3 16,0 0-5-16,0 0-8 15,0 0-6-15,-79-12-2 16,64 12-2-16,2 6 0 15,4 2 0-15,3-1 0 16,3 1-1-16,0 0-4 16,3-2 0-16,0 3 0 0,0-1-1 15,0-1 4 1,7 3 0-16,0-3 0 0,6 1 2 16,0-2 0-16,1 0 0 15,5 0 0-15,-2 1 0 16,3 0 0-16,1-1 1 15,-3 2-1-15,-2 1 1 16,-5-1-1-16,-2 2 0 16,-3-2 0-16,-5 1 0 15,-1 2 1-15,0-2 3 16,0 4 1-16,-13 2-4 16,-11-1 1-16,-6 2-2 15,-11-2 0-15,6-8-4 0,0-3-8 16,9-3-16-16,14-3-29 15,10-14-210-15</inkml:trace>
  <inkml:trace contextRef="#ctx0" brushRef="#br0" timeOffset="26941.1323">6332 3433 1764 0,'0'0'115'16,"0"0"-103"-16,0 0-10 0,0 0 3 16,0 0-4-16,0 0-1 15,22 40 1-15,-13-22-1 16,-1-4-12-16,2-7-54 16,-4-6-1370-16</inkml:trace>
  <inkml:trace contextRef="#ctx0" brushRef="#br0" timeOffset="27085.2141">6389 3284 1815 0,'0'0'38'0,"0"0"-24"16,0 0-11-16,0 0-3 15,0 0-14-15,0 0-24 0,-2 49-103 16</inkml:trace>
  <inkml:trace contextRef="#ctx0" brushRef="#br0" timeOffset="27579.0611">6620 3403 1743 0,'0'0'63'16,"0"0"-34"-16,0 0-2 15,0 0-10-15,0 0-10 16,0 0-5-16,-69 5-2 16,62 12-1-16,-1 3 0 15,5-1 1-15,3 1-3 16,0-4-3-16,0 1-7 0,5-7-2 16,3-3-4-16,2-7 7 15,5 0 5-15,-5 0 7 16,0-9 0-16,-2-2 1 15,-2 3 11-15,-3 2 16 16,0 2-2-16,-3 3-2 16,2 1-12-16,1 0-9 15,5 1-3-15,3 15 0 0,5 9 0 16,1 5 0 0,2 9 1-16,-1 5-2 0,0 5 2 15,-3-2-2-15,-3-2 0 16,-6-8-5-16,-6-5 0 15,0-7-6-15,-20-8 5 16,-2-10 5-16,-2-7-2 16,0 0-6-16,4-17 10 15,4-9 0-15,7-6 4 16,4-8 0-16,5 0-4 16,0-1-2-16,16 2-8 15,-2 6-26-15,2 1-109 16</inkml:trace>
  <inkml:trace contextRef="#ctx0" brushRef="#br0" timeOffset="27947.6528">6881 3430 1811 0,'0'0'35'0,"0"0"-24"16,0 0 17-16,0 0-9 15,0 0-10-15,0 0-4 16,-21-43-4-16,20 23 3 16,1-2 3-16,0 0-1 15,4 4-4-15,6 4-2 0,1 3 5 16,4 3-2-16,0 2-1 15,6 6-2-15,4 0 1 16,0 0-1-16,-1 2-1 16,2 12 1-16,-7 3-1 15,-5 1-1-15,-1 3-4 16,-9-2-2-16,-2 1-10 16,-2-2-13-16,0-4-21 15,-2-6-149-15</inkml:trace>
  <inkml:trace contextRef="#ctx0" brushRef="#br0" timeOffset="28159.3833">7193 3280 1751 0,'0'0'62'15,"0"0"-60"-15,0 0 5 16,0 0 17-16,0 0-14 16,0 0-10-16,18 67 0 15,-14-62-34-15,-1-5-180 0</inkml:trace>
  <inkml:trace contextRef="#ctx0" brushRef="#br0" timeOffset="28319.613">7182 3113 1472 0,'0'0'381'0,"0"0"-367"16,0 0-14-16,0 0-2 16,0 0-16-16,0 0-104 15</inkml:trace>
  <inkml:trace contextRef="#ctx0" brushRef="#br0" timeOffset="28744.9722">7436 3028 1803 0,'0'0'32'15,"0"0"-29"-15,0 0 1 16,28 73 18-16,-13-39-3 16,0 9-6-16,-2 5-5 15,-2 6-4-15,-2 4 3 16,-3-4-4-16,1 1-3 16,-4-4 0-16,2-9 0 0,2-5-3 15,0-15-3-15,1-7 1 16,1-8 2-16,0-7-1 15,6 0 3-15,0-6 1 16,6-14-1-16,-7 0-2 16,-7-5-1-16,-7 0 2 15,0-4 0-15,-23 1 1 16,-14-1 1-16,-6 4 3 16,-7 5-3-16,2 3 0 15,14 7 0-15,11 1 1 16,9 3-1-16,12 2 0 15,2-3-5-15,0-3-30 16,10-4-57-16</inkml:trace>
  <inkml:trace contextRef="#ctx0" brushRef="#br0" timeOffset="28900.6088">7700 3173 1822 0,'0'0'28'0,"0"0"-19"15,0 0 8-15,0 0-14 16,0 0-1-16,0 0-2 16,30 32-1-16,-30-25-46 15,3-7-831-15</inkml:trace>
  <inkml:trace contextRef="#ctx0" brushRef="#br0" timeOffset="29049.3327">7700 3013 1812 0,'0'0'6'15,"0"0"-6"-15,0 0-7 16,0 0-39-16,0 0-426 16</inkml:trace>
  <inkml:trace contextRef="#ctx0" brushRef="#br0" timeOffset="29298.7352">7970 3026 1801 0,'0'0'36'0,"0"0"-24"16,0 0 6-16,0 0 2 15,0 0-12-15,-45 72-4 16,45-52-2-16,0 0-2 16,0-2 0-16,13-3 0 15,10-3-17-15,5-7-8 16,3-5-25-16,1 0-265 0</inkml:trace>
  <inkml:trace contextRef="#ctx0" brushRef="#br0" timeOffset="29680.6682">8329 3026 1656 0,'0'0'106'0,"0"0"-68"16,0 0-11-16,-94-9-6 16,66 9-2-16,3 1-9 15,2 9-6-15,6 1-4 16,3 5 0-16,3-1 0 15,5 4 0-15,3-4-1 16,3 1 1-16,0-4-1 16,6-3-15-16,8-4-10 0,7-2 4 15,-1-3-8-15,0 0-32 16,-1-1 9-16,-3-9 19 16,-3 0 34-16,-3-1 52 15,2 0 14-15,-3-1-16 16,0 2-21-16,0 2-6 15,0 1-4-15,-1 2-12 16,-1 4-3-16,3 1-4 16,-2 0 0-16,1 0 0 15,-2 4 0-15,2 6-3 0,-3 0-5 16,0-3-42 0,-1-3-108-16</inkml:trace>
  <inkml:trace contextRef="#ctx0" brushRef="#br0" timeOffset="30288.8608">8539 3001 1733 0,'0'0'87'15,"0"0"-80"-15,0 0-2 16,0 0-2-16,0 0 7 15,0 0-8-15,-3 55-1 16,5-44-1-16,1-4 0 0,3-1 0 16,0-2-6-16,-1-4-8 15,1 0 9-15,4-5 5 16,0-10 0-16,2-2 0 16,0-5 1-16,0-2 3 15,1 0 7-15,-2 3-4 16,1 4 3-16,-5 6-6 15,1 8-4-15,-1 3 2 16,0 0-2-16,2 9-2 16,-2 3 2-16,2 2 0 15,2-1 0-15,2-2 0 16,10-3 0-16,7-6 1 16,6-2-1-16,5 0 0 15,9-7 0-15,-9-8-1 16,-2-4-2-16,-12-3-6 0,-13-4-12 15,-7-1 16-15,-5-4 5 16,-2 2 0-16,-2-3 0 16,-14 3 5-16,1 2 6 15,-2 6 4-15,4 6 1 16,6 6 1-16,2 6-4 16,4 3-9-16,1 0-4 15,0 15-5-15,0 11 4 16,0 6 1-16,0 4 0 15,1-2 0-15,7-2 0 16,0-4 0-16,3-5 1 16,-2-6-1-16,7-5-10 0,1-7-22 15,4-5-13 1,5 0-246-16</inkml:trace>
  <inkml:trace contextRef="#ctx0" brushRef="#br0" timeOffset="30409.7123">9151 2794 1815 0,'0'0'5'15,"0"0"-5"-15,113-52-97 16</inkml:trace>
  <inkml:trace contextRef="#ctx0" brushRef="#br0" timeOffset="31418.1445">9909 2581 1888 0,'0'0'24'16,"0"0"-19"-16,0 0-2 16,0 0-2-16,0 0 0 15,0 0-1-15,0 76 0 16,0-46 0-16,3-3 1 15,3 1-1-15,0-6-2 0,3-4-3 16,-3-4-4-16,0-11-5 16,-2-2 1-16,-2-1 9 15,1 0 4-15,0-9 3 16,2-5 2-16,0 0-1 16,-3 3 2-16,0 1 2 15,1 3 5-15,-3 5-7 16,2 1-2-16,0 1-1 15,2 0-3-15,4 0 0 16,5 1-1-16,0 13 0 16,4 2 1-16,-4 3-1 15,-3-1 0-15,-2 0-1 16,-7 0-2-16,-1-2-3 0,0 0-7 16,-7-3 7-16,-12-3 6 15,-5-1-2-15,-2-7 3 16,-3-2 0-16,2 0 0 15,3 0 0-15,3-5 1 16,9-4 1-16,5-4-2 16,7 4-2-16,0-1-22 15,10-2-18-15,7 1-70 16,5 0-1247-16</inkml:trace>
  <inkml:trace contextRef="#ctx0" brushRef="#br0" timeOffset="31749.3556">10246 2707 1796 0,'0'0'36'16,"0"0"-25"-16,0 0 8 16,0 0-4-16,0 0-7 0,0 0 3 15,4 73-7 1,1-51-2-16,-2-2-2 0,3-3 0 15,-5-4-15-15,2-6-27 16,0-7-126-16</inkml:trace>
  <inkml:trace contextRef="#ctx0" brushRef="#br0" timeOffset="31912.2546">10270 2559 1869 0,'0'0'26'0,"0"0"-26"0,0 0-10 15,0 0-35-15,0 0-118 16</inkml:trace>
  <inkml:trace contextRef="#ctx0" brushRef="#br0" timeOffset="32219.042">10559 2559 1803 0,'0'0'66'0,"0"0"-62"15,0 0 0-15,0 0 18 0,0 0 2 16,0 0-15-16,7 98-2 15,1-70-1-15,0 1-3 16,-2 1-2-16,4-2-1 16,-1-2 1-16,0-4-1 15,3-3-1-15,-2-6 1 16,2-6 1-16,0 0-1 16,5-5-2-16,3-2-3 15,9 0-3-15,7-9-10 16,4-6-37-16,-2-6-44 15</inkml:trace>
  <inkml:trace contextRef="#ctx0" brushRef="#br0" timeOffset="32401.4445">10514 2677 1849 0,'0'0'37'0,"0"0"-37"16,0 0 1-16,133-24-1 16,-61 14-3-16,8-2-51 15,4-2-346-15</inkml:trace>
  <inkml:trace contextRef="#ctx0" brushRef="#br0" timeOffset="45856.3255">7198 9257 1795 0,'0'0'35'0,"0"0"-28"16,0 0 10-16,0 0 5 15,0 0-8-15,0 0-6 0,0 0 0 16,-1 0-4-16,1 0-1 16,0 7-1-16,0 5 8 15,0 6-1-15,0 5-4 16,0 4 2-16,1 1-1 16,2 3-3-16,2 2 0 15,-2 3 0-15,3 0 0 16,-1 0-2-16,-2-2-1 15,2-2 1-15,0-3-1 16,-1-3 1-16,-2-2-1 16,4-3 0-16,-3-5 0 15,0-6 0-15,0-3 1 16,0-3-1-16,-3-2-1 16,0-1 1-16,0 1-3 0,0-2-4 15,0 1-2-15,0-1-8 16,0 0-7-16,-6 0-38 15,-3 0-247-15</inkml:trace>
  <inkml:trace contextRef="#ctx0" brushRef="#br0" timeOffset="46218.1564">6932 9604 1847 0,'0'0'15'16,"0"0"-15"-16,0 0 0 15,0 0 13-15,0 0 10 16,86 66-14-16,-56-43-2 16,4-2-2-16,-4-2-2 15,0 1-2-15,-3-4 1 16,-3 0-2-16,-5-2 0 0,-3-7-1 16,-5 2-11-16,-4-6-12 15,-2-2-14-15,-2-1-22 16,0 0-363-16</inkml:trace>
  <inkml:trace contextRef="#ctx0" brushRef="#br0" timeOffset="46548.1953">7482 9523 1750 0,'0'0'86'15,"0"0"-83"-15,0 0 0 16,0 0 26-16,-60 95-10 15,40-64-14-15,-3 2 2 16,-2-4-2-16,-1-2 0 16,3-5-3-16,2-2 0 15,6-6-2-15,5-2-2 0,2-5-35 16,8-7-92 0</inkml:trace>
  <inkml:trace contextRef="#ctx0" brushRef="#br0" timeOffset="47479.0588">5713 9350 1794 0,'0'0'72'16,"0"0"-58"-16,0 0 2 15,0 0 6-15,0 0-11 0,0 0-10 16,0 6-1-16,0 18 1 16,0 7 3-16,0 5-1 15,4 6 0-15,1 4 0 16,-2 0 1-16,3 0-2 15,-3-2 0-15,0-4-1 16,1-6 0-16,-2-5-1 16,-2-6 1-16,0-5-1 15,0-5 0-15,0-2 0 16,3-3 1-16,-3-3-1 16,0-2 0-16,0-2-3 15,0-1-2-15,0 0-5 16,0 0-6-16,0 0-30 0,-5-5-209 15</inkml:trace>
  <inkml:trace contextRef="#ctx0" brushRef="#br0" timeOffset="47773.469">5430 9690 1837 0,'0'0'12'16,"0"0"-9"-16,0 0-1 0,0 0 21 16,0 0-7-16,0 0-5 15,102 77-4-15,-79-53-3 16,-1 0-2-16,-2-1-1 15,-5-7-1-15,-1-4-1 16,-6-3-7-16,3-6-13 16,-4-3-29-16,-1 0-76 15</inkml:trace>
  <inkml:trace contextRef="#ctx0" brushRef="#br0" timeOffset="48064.331">5926 9668 1635 0,'0'0'245'0,"0"0"-236"15,0 0-8-15,0 0 13 16,0 0 3-16,0 0-3 16,-56 58-9-16,29-34 1 15,0 2-4-15,-1 1-1 0,-1-2-1 16,1 1-6 0,4-6-24-16,5-8-87 0</inkml:trace>
  <inkml:trace contextRef="#ctx0" brushRef="#br0" timeOffset="48820.3212">4236 9336 1811 0,'0'0'46'0,"0"0"-14"16,0 0-7-16,0 0-7 15,0 0-9-15,0 0-6 16,-4 8-3-16,4 17 0 16,0 11 2-16,0 6 0 15,5 2 0-15,0 0-1 16,-3 2 1-16,4-3-1 15,-2-4 0-15,1-3-1 16,-2-7 1-16,0-5-1 16,-2-7 0-16,0-3 0 15,-1-6-1-15,0-2-1 16,0-2-1-16,2-2-9 16,-2-2-11-16,0 0-29 0,0 0-96 15</inkml:trace>
  <inkml:trace contextRef="#ctx0" brushRef="#br0" timeOffset="49158.7592">3965 9676 1824 0,'0'0'25'0,"0"0"-25"15,0 0 0-15,0 0 18 16,0 0 9-16,74 87-12 16,-45-61-4-16,3 0-3 15,-2-3-4-15,-4-3-1 16,1-4-2-16,-5-2-1 15,-1-7 1-15,-10-2-1 16,-1-2-2-16,-3-3-9 16,-2 0-12-16,-2 0-22 15,0-9-40-15</inkml:trace>
  <inkml:trace contextRef="#ctx0" brushRef="#br0" timeOffset="49481.9733">4481 9646 1815 0,'0'0'54'0,"0"0"-51"16,0 0 4-16,0 0 4 16,0 0-6-16,0 0 1 15,-45 60 0-15,20-31 1 16,-2 1-3-16,0-1 1 16,0-4-2-16,7-2-1 15,0-4 0-15,7-2-1 16,5-5-1-16,1-7 0 15,7-5-49-15</inkml:trace>
  <inkml:trace contextRef="#ctx0" brushRef="#br0" timeOffset="112064.2619">3963 12293 1169 0,'0'0'390'16,"0"0"-310"-16,0 0-20 15,0 0-21-15,0 0-14 16,0 0-4-16,0 0-11 16,0 0-1-16,-9 0-1 15,8 0 2-15,1 0-2 16,0 0 1-16,0 0 1 16,0 0-1-16,0 0-1 15,0 0 0-15,0 0-2 16,0 0-2-16,0 0 2 0,0 0-2 15,0 0 2-15,0 0 0 16,0 0-1-16,0 0 0 16,0 0-3-16,0 0 2 15,0 0-1-15,0 0 0 16,0 0-2-16,0 0-1 16,0 0 2-16,0 0-2 15,0 0 1-15,3 0-1 16,9 0 0-16,6 0 1 15,-2 0-1-15,-2 0 1 16,9 0 0-16,-3 0-1 16,2 0 0-16,0 0 0 15,-3 0 1-15,3-2-1 0,0 0 0 16,-2-1 0 0,4 0 0-16,-1 2 0 0,0-1 0 15,-4 1 0-15,-1 1 2 16,1-1-2-16,-2 1 0 15,2 0 0-15,-1 0 0 16,0 0 2-16,0 0-2 16,0 0 0-16,-6 0 0 15,6 0 0-15,-2 0 1 16,-4 0-1-16,2 0 0 16,-1 0 0-16,-4 0 0 15,0 0 0-15,1 0 0 16,-2 0 1-16,1 0-1 15,4 0 0-15,-1 0 0 0,2 0 0 16,0 0 0 0,1 0 0-16,2 0 0 0,0 0 0 15,-3 0 0-15,4 0 0 16,-8 0 0-16,5 0 0 16,-3 0 1-16,-1 0-1 15,0 0 0-15,-3 0 0 16,3 0 0-16,-4 0 0 15,3 0 0-15,-2 0 0 16,-1 0 0-16,2 0 0 16,0 0 0-16,-3 0 0 0,0 1 0 15,0-1 0 1,-2 0 0-16,1 0 0 0,-1 1 0 16,-2-1 0-16,1 2 0 15,0-2 0-15,-3 0 0 16,3 1 0-16,-1-1 0 15,-2 0 0-15,0 2 0 16,0-2 0-16,0 0 0 16,0 0 0-16,0 0 0 15,0 0 0-15,0 0 1 16,0 0-1-16,0 0 0 16,-8 0-21-16,-10-2-123 15</inkml:trace>
  <inkml:trace contextRef="#ctx0" brushRef="#br0" timeOffset="115705.0892">5294 12273 1461 0,'0'0'118'0,"0"0"-80"15,0 0 14-15,0 0 0 16,0 0-22-16,0 0-7 16,0 0-4-16,-3 0-7 15,1 0-3-15,1 0 1 16,-1 0-3-16,-2 0-2 16,1 0 0-16,2 0 4 15,1 0-2-15,0 0 0 0,0 0 2 16,0 0-1-1,0 0-1-15,0 0-4 0,0 0 1 16,0 0 1-16,0 0-3 16,0 0 0-16,0 0 1 15,0 0-2-15,0 0-1 16,0 0 2-16,0 0 0 16,0 0-2-16,0 0 1 15,0 0-1-15,8 0 1 16,4 0-1-16,1-1 1 15,4 0-1-15,1-3 0 16,-3 3 0-16,3 0 0 16,0 0 0-16,0-1 0 15,0 2 0-15,-2-1 0 0,5 1 0 16,-5-1 0-16,2-1 0 16,-3 2 0-16,3-1 1 15,-3-1-1-15,1 2 0 16,-2-1 0-16,5 1 0 15,-1 0 0-15,0 0 0 16,0 0 0-16,-1 0 0 16,2 0 0-16,-3 0 0 15,-1-2 1-15,0 2-1 16,1-1 0-16,-2 0 0 16,-1 1 0-16,-2-3 0 15,0 3 0-15,-2 0 0 16,-1 0 0-16,-2 0 0 0,1 0 0 15,1 0 0-15,-1 0 0 16,4 0 0-16,1 0 1 16,0 0-2-16,2 0 2 15,-3 0-1-15,4 0 0 16,-5 0 0-16,1 0 0 16,-1 0 0-16,-1 0 0 15,-1 0 0-15,-2 0 0 16,-2 3 0-16,3-2 0 15,-1 0-1-15,2 2 1 16,0-3 0-16,-1 3 1 16,-1-1-1-16,0-2 0 15,-2 1 0-15,2 0 0 0,0 1 0 16,-3-1 0-16,0 0 0 16,1-1 0-16,0 1 1 15,-1-1 0-15,0 0 2 16,0 0 2-16,0 0 0 15,1 0-2-15,0 0-2 16,1 0 1-16,-2 0-1 16,0 0 0-16,0 0 0 15,-3 0-1-15,2 0-1 16,-2 0 1-16,0 0 1 16,0 0-1-16,0 0-2 15,0 0-10-15,0 0-49 0</inkml:trace>
  <inkml:trace contextRef="#ctx0" brushRef="#br0" timeOffset="124090.3081">7446 13146 1456 0,'0'0'188'0,"0"0"-126"15,0 0-11 1,0 0-16-16,0 0-18 0,0 0 1 16,0 0-8-16,0 0 1 15,0 0-1-15,0 0-3 16,0 0-3-16,0 0 1 16,0 0-3-16,0 0 1 15,0 0-1-15,0 0-1 16,0 0 1-16,0 0-2 15,0 0 1-15,0 0 2 16,0 0-2-16,0 0 2 16,0 0 2-16,0 0 0 15,0 0-3-15,0 0 1 16,0 0-3-16,0 0 2 16,0 0-2-16,0 0 0 0,0 0 0 15,0 0 0-15,0 0 0 16,-3 2 0-16,-4 4 0 15,4-1 0-15,-1 1 0 16,0 1 1-16,-2 3 0 16,0 1-1-16,-1-2 2 15,0 1-1-15,4-1 1 16,-2-3-1-16,2 3-1 16,0-1 1-16,0 2 0 15,0 0-1-15,0 1 2 16,2 1-2-16,1-2 1 15,0 2-1-15,0 1 1 0,0-1 0 16,0 1 0-16,0 0-1 16,0-1 0-16,0 2 1 15,4 1-1-15,-1 0 0 16,1-1 1-16,-2-1-1 16,4 0 1-16,-1 0-2 15,1-3 1-15,1 1 0 16,0-1 1-16,1-2-1 15,-2-1 0-15,3-2 0 16,-3 0 0-16,1-4 1 16,2 1-1-16,1-2 2 15,-2 0 1-15,6 0 1 16,-1 0-3-16,-4 0 2 16,0-2-3-16,4-2 4 15,-4-6-3-15,4 3 1 0,-2-1 0 16,-2 0 0-16,1 0-2 15,-2 2 2-15,-2-2-1 16,0 0-1-16,0 4 3 16,1-4-2-16,-2 1 3 15,-1 0-3-15,-1-4 2 16,0 0-1-16,-3-3 1 16,0-3-1-16,0-5-1 15,0-2 0-15,-12-1 2 16,-4-1-3-16,-1 3 0 0,-2-1 1 15,1 3-2-15,0 2 2 16,2 2-1-16,-1 5 0 16,1 0 0-16,4 5 0 15,-3 4-1-15,5 1-2 16,1 2-4-16,-3 0-3 16,3 0-2-16,1 14-3 15,1 5-15-15,1-2-55 16,2 2-280-16</inkml:trace>
  <inkml:trace contextRef="#ctx0" brushRef="#br0" timeOffset="124967.2396">7959 13205 1660 0,'0'0'66'0,"0"0"-28"0,0 0-3 16,0 0-12-16,0 0-6 16,0 0-9-16,-30-4 3 15,22 4-4-15,-3 7 4 16,2 4 0-16,-4 0 2 16,2 5-4-16,1 1-2 15,-2 0 0-15,3 3-2 16,1 1-1-16,4 1-1 15,0-3 1-15,4 2 0 16,0-2-2-16,0 0 1 0,4-2-2 16,8 0 0-16,3-3 0 15,5-2-1-15,3 0 1 16,4-5-1-16,1-2 1 16,-1-2-1-16,-3-3 0 15,-2 0 0-15,1 0 0 16,-4 0 0-16,1-10 0 15,-2-4 0-15,-5-1 0 16,2-4 3-16,-8-6-3 16,-4-3 2-16,-3-5 2 15,-4-5-1-15,-20-1-1 0,-7 6-1 16,-2 5-1 0,-5 10 0-16,-2 9 0 0,3 9-1 15,-2 0-8-15,5 14-12 16,2 7-61-16</inkml:trace>
  <inkml:trace contextRef="#ctx0" brushRef="#br0" timeOffset="126811.6897">3983 13747 1485 0,'0'0'91'0,"0"0"-39"0,0 0 7 15,0 0-16-15,0 0-20 16,0 0-8-16,-45 0-6 15,39 0-2-15,0 0 0 16,3 0-2-16,3 0 1 16,0 0 1-16,0 0-2 15,0 0-2-15,0 0 1 16,0 0 3-16,0 0-1 16,0 0-2-16,0 0-3 15,0 0-1-15,14 3 1 16,8-1 2-16,11 0 6 15,6-2-3-15,8 0-2 0,10 0 4 16,7 0-6-16,8-4-1 16,4 1 0-16,-3-1-1 15,-4-2 0-15,-8 2 0 16,-5 4 0-16,-4 0 0 16,-5 0 0-16,-3 0 1 15,-9 0-1-15,-10 4 0 16,-10-1 0-16,-6-2 0 15,-8-1 0-15,-1 0 0 16,0 0 12-16,0 0 8 16,0 0-8-16,0 0-1 15,0 0-6-15,0 2-1 16,0-2-4-16,0 0-1 16,0 0-25-16,0 0-107 15</inkml:trace>
  <inkml:trace contextRef="#ctx0" brushRef="#br0" timeOffset="127571.1822">5470 13707 1688 0,'0'0'55'0,"0"0"-46"16,0 0 12-16,0 0 11 15,0 0-13-15,0 0-2 16,-10 4-6-16,11 1-4 15,20 0 12-15,9 1 3 0,9-3-11 16,10-3-4-16,4 0-2 16,7 0-3-16,0 0 0 15,10 0-2-15,-3 0 2 16,-1 0-2-16,-5 0 1 16,-8 0-1-16,-8 0 0 15,-6 0 0-15,-11 0 0 16,-5 0 0-16,-10 0 0 15,-5 0 0-15,-7 0 0 16,-1 0 1-16,0 0 3 16,0 0 1-16,0 0 1 15,0 0-2-15,0 0-2 16,0 0-1-16,0 0-1 16,0 0-2-16,0 0-13 15,0 0-73-15</inkml:trace>
  <inkml:trace contextRef="#ctx0" brushRef="#br0" timeOffset="128757.1863">7021 13730 135 0,'0'0'1485'16,"0"0"-1422"-16,0 0-7 15,0 0 5-15,0 0-22 16,0 0-13-16,-19 0-4 0,19 0-2 15,0 0-7 1,0 0-1-16,0 0-6 0,0 0-1 16,0 0-4-16,1 0-1 15,22 0 0-15,12 0 1 16,16 0 1-16,15 0-2 16,14 0 1-16,4 0-1 15,16 0 0-15,4 0 0 16,0 0 0-16,-3 3-2 15,-11-3 0-15,-13 2 1 16,-12-2 0-16,-8 0 1 16,-9 0 0-16,-14 0 0 15,-6-5 0-15,-10 2 0 0,-7-1 0 16,-5-3 1 0,-3 5 4-16,-2-1 0 0,-1 2 0 15,0 0 2-15,0-1-1 16,0 1 0-16,0-1-4 15,0 2-2-15,0 0-1 16,-1 0-13-16,-22 0-45 16</inkml:trace>
  <inkml:trace contextRef="#ctx0" brushRef="#br0" timeOffset="132031.4098">4472 14050 1465 0,'0'0'174'0,"0"0"-111"16,0 0 0-16,0 0-14 15,0 0-18-15,0 0-6 16,0 0 1-16,-5-16-8 16,5 15-4-16,0 0-3 15,0 1-3-15,0-2-1 16,0 2-2-16,0 0 0 16,0 0-2-16,0 0-2 15,0 0-1-15,0 0 0 16,0 0 0-16,-1 3-2 15,1 14-1-15,0 6 3 0,0 7 1 16,0 1-1-16,0 1 0 16,0 0 0-16,0 1 1 15,2-4-1-15,2-2 0 16,-1-4 1-16,-3-3-1 16,3-5 0-16,-3-5 0 15,3-1 0-15,-3-6 0 16,0-1 0-16,0 0 0 15,0-1 0-15,0-1-2 16,0 0-4-16,0 0-4 16,0 0-3-16,0 0-14 15,0 0-39-15,-8 0-221 16</inkml:trace>
  <inkml:trace contextRef="#ctx0" brushRef="#br0" timeOffset="132392.475">4159 14311 1816 0,'0'0'36'0,"0"0"-32"15,0 0 2 1,0 0 5-16,0 0 2 0,0 0 11 16,74 39-14-16,-44-25-6 15,-3-3-1-15,0 0 0 16,-7-1-1-16,6-1-1 16,-5 2 0-16,-4-5-1 15,-3 2 1-15,-5-4-1 16,-4-1 0-16,2-3 0 15,-7 0-5-15,0 0-5 16,2 0-16-16,1 0-19 16,0 0-23-16,0 0-1305 15</inkml:trace>
  <inkml:trace contextRef="#ctx0" brushRef="#br0" timeOffset="132741.4681">4648 14243 1807 0,'0'0'33'0,"0"0"-16"16,0 0 2-16,0 0-8 15,0 0-9-15,0 0-1 16,-27 48 3-16,8-21-4 16,0 2 4-16,0-2-2 15,0-4-1-15,4 0 1 16,0-6-2-16,3-3 0 16,5-6 1-16,1-3-1 15,5-3 0-15,1-2 0 16,0 0 0-16,0 0-6 15,0 0-18-15,3-11-72 16</inkml:trace>
  <inkml:trace contextRef="#ctx0" brushRef="#br0" timeOffset="134072.6377">6220 14012 1839 0,'0'0'32'16,"0"0"0"-16,0 0-8 16,0 0-5-16,0 0-2 0,0 0-8 15,-6-4-2 1,5 4-4-16,1 0-3 0,0 6 0 16,0 12-3-16,0 9 3 15,0 10 1-15,0 1-1 16,1 1 1-16,7 0-1 15,0-5 1-15,0-5-1 16,-2-2 1-16,0-5-1 16,-1-4 0-16,-1-5-2 15,-1-4-3-15,-2-6-6 16,1 1-2-16,-2-4-7 16,0 0-17-16,-2 0-36 15,-9-4-1088-15</inkml:trace>
  <inkml:trace contextRef="#ctx0" brushRef="#br0" timeOffset="134338.2451">6054 14241 1860 0,'0'0'33'0,"0"0"-28"15,0 0-3-15,0 0-1 16,0 0 5-16,0 0 4 16,66 59-5-16,-42-43-3 15,0-2-1-15,-6 1-1 16,3-2 1-16,-5-4-1 16,-1 0 0-16,-4-5-9 0,-5-2-22 15,-1-2-14-15,-2 0-63 16</inkml:trace>
  <inkml:trace contextRef="#ctx0" brushRef="#br0" timeOffset="134634.7821">6438 14187 1820 0,'0'0'40'0,"0"0"-28"0,0 0 0 15,0 0 1-15,0 0-1 16,0 0-5-16,-70 73-2 16,49-46-3-16,3-1 0 15,2-4-2-15,5-5 0 16,4-3 1-16,2-4-1 15,2-3 0-15,3-1-3 16,0-4-17-16,2-2-39 16,13 0-164-16</inkml:trace>
  <inkml:trace contextRef="#ctx0" brushRef="#br0" timeOffset="135557.0532">7847 13834 1803 0,'0'0'36'0,"0"0"-10"15,0 0-2-15,0 0 3 16,0 0-12-16,0 0-8 15,0-5-2-15,0 5-2 16,0 0-2-16,0 0-1 16,0 12 0-16,0 6 0 15,0 8 2-15,4 0 0 16,2 1-2-16,-2-3 4 0,2 1-3 16,-3-4 0-16,0-1-1 15,0-2 1-15,0-2-1 16,-1 1 0-16,2-3 0 15,-3-2 0-15,1 0 0 16,-1-3 0-16,1-1 0 16,-2-2 0-16,4-1-2 15,-4-1-4-15,0-2-8 16,0 1-14-16,-4 0-13 16,-6 2-101-16</inkml:trace>
  <inkml:trace contextRef="#ctx0" brushRef="#br0" timeOffset="135957.645">7580 14079 1853 0,'0'0'19'0,"0"0"-19"16,0 0 7-16,0 0 18 0,0 0-12 15,99 63 1-15,-69-46-8 16,-5 0-2-16,-1 2-1 15,-2-5-1-15,-2 2-1 16,-1-2-1-16,-3-2 1 16,-7-5 0-16,-4-2-1 15,-3-2 0-15,-2 0-1 16,4-2-4-16,-2 1-4 16,1 1-10-16,2-3-14 15,1 0-25-15,0 0-60 0</inkml:trace>
  <inkml:trace contextRef="#ctx0" brushRef="#br0" timeOffset="136367.7068">8117 14019 1767 0,'0'0'51'0,"0"0"-37"16,0 0 9-16,0 0 8 0,0 0-14 16,0 0-10-16,-29 2 0 15,9 14-3-15,-1 3-1 16,-4 1-2-16,0 4 0 15,1-4 0-15,2 0-1 16,5 0 0-16,2-1 3 16,2-1-3-16,-2-3 0 15,4-1 1-15,2-2-1 16,2-2 1-16,0-3-1 16,1 0 0-16,4-4 0 15,2 0 0-15,0-2 0 16,0 0-1-16,0 1-4 15,0-2-15-15,0 0-23 0,0-2-81 16</inkml:trace>
  <inkml:trace contextRef="#ctx0" brushRef="#br0" timeOffset="144342.3039">5843 16811 1567 0,'0'0'136'0,"0"0"-88"15,0 0 2-15,0 0-20 0,0 0-7 16,0 0-4 0,0 0-1-16,0 0-3 0,0 0-6 15,0 0-3-15,0 0 1 16,0 0-1-16,0 0-1 15,0 0 0-15,0 0 0 16,0 0-4-16,0 0 0 16,0 0 1-16,0 0-1 15,0 0 0-15,0 0-1 16,0 0 1-16,0 0-1 16,0 0 0-16,7 0 0 15,2 7 0-15,5 0 0 16,-1 1 0-16,0 0 1 15,1-2-1-15,4 1 1 0,-3 1-1 16,3-1 0-16,-2-1 0 16,-2 2 0-16,2-3 0 15,0 2 0-15,-2-2 0 16,0 2 1-16,2-3-1 16,-2 1 0-16,2-1 1 15,-2 0-1-15,-2-1 1 16,0 0-1-16,2 0 1 15,-4 0 0-15,3-2-1 16,1 1 0-16,-1 0 1 16,2 1 0-16,-2-1-1 15,1-1 0-15,1 2 0 16,-2-2 0-16,4-1 0 0,-4 0 0 16,5 0 2-16,0 0-1 15,3 0 2-15,-2 0-1 16,1 0 0-16,-1-3-1 15,2-1-1-15,-2 1 2 16,-1-4-2-16,0 2 1 16,0 0 0-16,0 0-1 15,-5-1 1-15,1 1 0 16,-1-1 0-16,-1-1 0 16,-2 0-1-16,-1 2 1 0,-1-1 0 15,0 0 1 1,2 1-2-16,-1 1 0 15,0-1 0-15,-2 0 0 0,-1 5 0 16,0-5 0-16,-1 2 0 16,-2 0 0-16,-2 3 0 15,3-3 1-15,-2 3-1 16,1 0 0-16,-2-1 0 16,1 0 0-16,1 0 0 15,-3-1 0-15,4 1 0 16,-2-3 0-16,1 3 0 15,2-1 0-15,-2 1 1 16,-2 1-1-16,0-1 0 16,-1-2 0-16,2 1 1 15,2-1-2-15,1-4-4 0,-1 4-7 16,2-1-3-16,-3-1-4 16,2 0-9-1,-2 5-21-15,-3-2 2 0,0 2-71 16,0 0-501-16</inkml:trace>
  <inkml:trace contextRef="#ctx0" brushRef="#br0" timeOffset="146943.4581">4626 16786 955 0,'0'0'524'15,"0"0"-462"-15,0 0 0 16,0 0-12-16,0 0-14 16,0 0-15-16,-2 0-2 15,2 0 1-15,0 0 3 16,0 0-2-16,0 0-8 15,0 0-1-15,0 0-1 16,0 0 0-16,-3 0 1 16,3 0 1-16,0 0-5 15,0 0 0-15,0 0-2 16,0 0 2-16,0 0-3 0,0 0-1 16,0 0 0-16,0 0 1 15,0 0-4-15,0 0 1 16,0 0-1-16,0 0 0 15,0 0 0-15,0 0 0 16,0 0 1-16,0 0-1 16,0 0-1-16,0 0 0 15,0 0 0-15,0 0 1 16,0 0-1-16,0 3 1 16,3 2 2-16,1-1 0 0,3 0-3 15,-1 2 3 1,2-3 0-16,0 4 0 0,1-2 0 15,-1 0-2-15,0 3 0 16,1-3 1-16,-2 3-1 16,0-3 0-16,5 2 0 15,-5-2-1-15,4 0 2 16,-1 2-1-16,-1 1 1 16,3-2 0-16,1 0-1 15,1 3-1-15,1-3 1 16,-2 1-1-16,0 0 2 15,-2-1-2-15,4 2 0 16,-2-3 0-16,-2 2 0 16,-1-2 0-16,2 1 1 15,0 0-1-15,0-3 1 0,0 2-1 16,3-2 2-16,-5 3-2 16,3-6 2-16,-5 3-2 15,6-3 2-15,-1 0-2 16,-1 0 3-16,4 0-2 15,-1 0 0-15,1 0-1 16,0 0 1-16,-2 0 1 16,1 0 0-16,5-3-2 15,1-3 1-15,1-2-1 16,0 2 3-16,-2-3-3 16,-3 1 2-16,1 2-2 15,-2-1 1-15,3 1-1 16,-4-1 0-16,0 2 2 15,-2-1-2-15,0 1 0 0,0-1 0 16,0 1 0-16,-3-1 0 16,-2 1 1-16,-2 2 1 15,1-3-1-15,-2 1 1 16,1-1 0-16,0 1-1 16,0-4-1-16,1 2 1 15,-3 3-1-15,-1-2 0 16,2-1 1-16,-2 2-1 15,-1 1 0-15,-1-2 1 16,2 1-1-16,-1 3 0 16,1 1 0-16,-3-1 0 15,0 2 0-15,0 0 0 16,0 0-2-16,0 0-9 0,0 0-17 16,-5 3-42-16,-11 7-807 15</inkml:trace>
  <inkml:trace contextRef="#ctx0" brushRef="#br0" timeOffset="148460.3059">3303 16881 1456 0,'0'0'268'15,"0"0"-235"-15,0 0 8 16,0 0-7-16,0 0-6 16,0 0-8-16,-6 0-4 15,6 0 1-15,0 0-11 16,0 0 0-16,0 2 0 15,0-2 0-15,0 0-6 16,0 0 2-16,0 5-2 16,0 1 0-16,0 2 2 15,10 3 2-15,2 3 1 0,5-2-3 16,3 0 1-16,1 4 2 16,2-5-5-16,4 1 1 15,1 0 0-15,3 0 0 16,2-4 0-16,0 1 1 15,-1-4-2-15,-4-2 2 16,1-2-2-16,-2-1 0 16,0 0 1-16,3 0 0 15,0-3 0-15,0-5 0 16,-1-1 0-16,2-2-1 16,-4 1 0-16,2 1 1 15,-4-3-1-15,2 1 0 0,-6 2 1 16,1-3-3-1,-2 2 3-15,0 1-1 16,0-1 1-16,-1 1 0 0,-1-1-1 16,3 3 0-16,-2-1 0 15,-2 0 1-15,-1-1 0 16,-4 1 0-16,1 2 3 16,-5-1-2-16,0 3 0 15,1-2 2-15,-4-1 1 16,1 1-2-16,-1-1 0 15,-2 3-2-15,-1-1 1 16,0 2 1-16,0 2 0 16,-2-2-2-16,0-2 1 15,0 2-1-15,0 1-1 16,0-1 0-16,0 2 0 0,0-1-1 16,0 2-6-16,0 0-13 15,0 0-14-15,-15 3-52 16</inkml:trace>
  <inkml:trace contextRef="#ctx0" brushRef="#br0" timeOffset="156726.0943">7698 16779 1362 0,'0'0'338'0,"0"0"-300"0,0 0 4 16,0 0-11-16,0 0-5 16,0 0-6-16,0 0-4 15,0 0-3-15,-4 0 3 16,4 0-6-16,0 0 0 15,-2 0-1-15,2 0-2 16,0 0-1-16,-1 0 0 16,1 2-3-16,-2-2 1 15,2 0-2-15,0 0-1 16,0 1 0-16,0 2-1 16,0 3 0-16,6-1 1 0,8 4 2 15,4-1 2 1,2 1-4-16,2 1 0 0,3-1 0 15,0 2-1-15,0-5 2 16,4 2-1-16,-4-3-1 16,2 1 1-16,-1-4 1 15,-1 0 0-15,-1-2 0 16,-2 0-1-16,-3 0 1 16,1 0 0-16,-1 0 0 15,-1 0-1-15,-2 0 0 16,1-4 0-16,-1-1 0 15,-1-1 0-15,2 1 0 16,-1-4-1-16,1 1 1 16,3 1 0-16,-3-2 0 15,-3 1 0-15,2 1-1 16,-2 0 1-16,-5 2 0 0,-1-2 0 16,1 2 1-16,-3-1-1 15,-2 2 3-15,0-1 1 16,0 3-4-16,-3-1 3 15,-1 2 0-15,2 1-1 16,-2-2 0-16,0 2-1 16,0 0 0-16,0 0 0 15,0-1-2-15,0 1 1 16,0 0-1-16,0 0 1 16,0 0-1-16,0 0-1 15,0 0-4-15,0 0-9 0,1 0-16 16,1 0-13-16,-2 0-179 15</inkml:trace>
  <inkml:trace contextRef="#ctx0" brushRef="#br0" timeOffset="158256.0486">8790 16753 1531 0,'0'0'159'16,"0"0"-109"-16,0 0 5 15,0 0-22-15,0 0-13 16,0 0-3-16,0 0-6 16,0 0-3-16,0 0 2 15,0 0 1-15,0 0-3 16,0 0-4-16,0 0 1 15,0 0-1-15,0 0 0 16,0 0-2-16,0 0-1 16,0 0 0-16,0 0-1 0,0 0 0 15,0 0-1-15,3 4 1 16,3 1 0-16,3 1 2 16,0 0 2-16,2 2-3 15,0 1 0-15,0-1 2 16,1 1-2-16,4-1 1 15,3-1-1-15,-1 2 1 16,0-3-1-16,-1 1 0 16,-1 2-1-16,-2-5 0 15,2 2 0-15,1-1 1 16,-1 0-1-16,-1-2 1 16,0-2 0-16,0 0 0 15,1 1 0-15,1 0 0 16,0 1-1-16,1-3 1 15,-1 2-1-15,0-2 0 16,-3 0 0-16,4 0 1 0,-3 0-1 16,3 0 1-16,-3 0 0 15,4 0 0-15,-1 0-1 16,1 0 1-16,1-2 0 16,-2-3 1-16,-1 2-2 15,-2 0 0-15,0-1 2 16,1 2-1-16,0-3 1 15,0 2-1-15,-4-3 1 16,4 3-2-16,-2-2 2 16,2 0-1-16,-2 1 0 0,-4 1-1 15,1 0 1-15,-1-4 0 16,-3 4 0-16,0 0-1 16,-2 0 2-16,0 2-2 15,-2-3 1-15,0-1 1 16,4-2 0-16,-1 2 0 15,1-3 0-15,-1 3 0 16,1-2-1-16,0-1 0 16,0 2-1-16,-1-2 0 15,-1 4 0-15,-1 0 0 16,-2 0 0-16,-1 2 1 16,1 0-1-16,-2 2 0 15,0 0 0-15,0 0 0 16,0 0 0-16,0 0 0 0,0 0-2 15,0 0-6 1,0 0-7-16,0 0-13 0,0 0-95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22T10:29:41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8022 2060 1417 0,'0'0'84'16,"0"0"4"-16,0 0-27 16,0 0-17-16,0 0-10 0,0 0-7 15,0 0-9 1,0 0-2-16,0 56-5 0,3-46-3 15,-2-1 2-15,-1 2-1 16,0 0 2-16,0 1-6 16,0 0 2-16,0-2-3 15,0 3-2-15,2-2 2 16,-2 1-2-16,1 2 0 16,1-1 1-16,-1-3-2 15,-1 4 1-15,0 1-1 16,2-3 2-16,-2 2 0 15,3-1-1-15,-1 4 2 16,-1 1 0-16,0 2-2 16,-1-1-1-16,2 1 0 0,-2-1 0 15,3 0-1-15,-2 1 1 16,1-1-1-16,-1-2 0 16,1 0 0-16,1 1 1 15,-2 3-1-15,1 0 0 16,-2-1 0-16,0 4 0 15,1-2 0-15,-1 0 1 16,2 0-1-16,1 1 0 16,-2 2 0-16,1-4 0 15,-1 1 0-15,-1 2 0 16,2 0 1-16,-1 1-1 16,-1 1 1-16,0-1 0 15,2-1 0-15,-2 2 0 16,0-3 0-16,0 5-1 15,0-3 0-15,0 0 0 0,0 0 1 16,0 2-1-16,0 0 1 16,0 0-1-16,0 1 0 15,0-1 0-15,0 2 0 16,0 2 1-16,0-4-1 16,0 2 0-16,0 2 0 15,0 0 0-15,0 2 0 16,0 2 1-16,0 2 3 15,0 1-4-15,0-1 1 16,0 2 0-16,0-3 3 16,0 2-4-16,0-1 1 15,0-2 0-15,4-1 0 0,-1 1-1 16,-1-1 1 0,4-1-1-16,-3-1 0 0,-2 4 2 15,1-5-1-15,1 2-1 16,-2-2 1-16,2-1 0 15,0 1-1-15,1-5 0 16,-2 2 0-16,-1-6 1 16,0 0-1-16,1-2 0 15,-2-4 0-15,2-1 0 16,-2-2 0-16,0-6 0 16,0-2 0-16,1 0 0 0,-1-5 0 15,2 0 0 1,-2 0-1-16,0-3-11 0,0-22-72 15</inkml:trace>
  <inkml:trace contextRef="#ctx0" brushRef="#br0" timeOffset="1797.9145">6299 2092 1621 0,'0'0'102'0,"0"0"-74"16,0 0-3-16,0 0-2 15,0 0-11-15,0 0-8 16,0 0-1-16,0 0 0 16,0 0-3-16,0 2 4 15,0 3 3-15,0 2 3 16,0 0-3-16,0 3 1 15,3 2 1-15,0-1 0 0,-1 2-6 16,2 0-1-16,-2 6 1 16,-1 0-1-16,3 6 1 15,-2 1-2-15,1 1 0 16,-1-1-1-16,5-2 0 16,-2 1 2-16,-1-1-2 15,2 5 0-15,-2 0 0 16,-1 4 0-16,3-1 0 15,-3 0 0-15,-1 2 0 16,4-3 0-16,-3 2 0 16,3-2 0-16,-1 0 0 15,-1-3 0-15,-1 2 1 0,0-1-1 16,-3 2 0-16,3 2 0 16,-3-2 0-16,3-1 0 15,-2 0 1-15,1-2-1 16,-2 0 0-16,1 0-1 15,2 0 1-15,0 0 0 16,0-2 1-16,0 2-1 16,-3-1 0-16,3 1 0 15,2 1 0-15,1 1 0 16,-2 0 0-16,0 1 0 16,-1 1 0-16,0 1 0 15,2-1 0-15,-1 0-1 16,-3-3 2-16,4 2-1 0,-3-2 0 15,1 2-1-15,1-1 1 16,-2 2 0-16,-1-1 1 16,1 1-1-16,-1-2 1 15,2-1-2-15,-3-1 2 16,2-2-2-16,-2 1 1 16,1-2 0-16,-1 1 1 15,0-4-1-15,0-1-1 16,0-3 1-16,0 1 1 15,0-2-1-15,2 0 1 16,-2-1-1-16,1 1 0 16,-1 3 0-16,0-3 0 0,0-1 0 15,0-1 0-15,0-2 0 16,0-2 0-16,0-2 0 16,0-1 0-16,0-2 0 15,0 0 0-15,0-1 0 16,0 0 0-16,0-1 0 15,0-1 0-15,0 1 0 16,0-1 0-16,0 0-8 16,0-3-19-16,0 0-46 15,-9-16-1701-15</inkml:trace>
  <inkml:trace contextRef="#ctx0" brushRef="#br0" timeOffset="3165.3457">4779 2160 1618 0,'0'0'87'16,"0"0"-47"-16,0 0-4 16,0 0-13-16,0 0-10 15,0 0-4-15,0-1-7 16,0 1 2-16,0 0-3 15,0 0 3-15,0 4-1 16,0 9 11-16,0 4-5 0,0 3 2 16,0 6-4-16,0 4-2 15,0 6-1-15,0 3-1 16,0 4-1-16,5 7 0 16,-1 5-2-16,4 5 1 15,2 0-1-15,-1 1 1 16,0-2-1-16,1 0 0 15,-1 0 1-15,-1 5-1 16,1-1 1-16,0-1-1 16,-2 0 0-16,-2-4 0 15,-2 0 0-15,2 0 1 16,0-2-1-16,1 1 0 16,0-3 0-16,0-1 0 15,-1-2 0-15,0 4 0 16,-3-1 0-16,-2 4 0 0,0-3 0 15,0-6 0-15,0 0-1 16,0-9 1-16,0-4 1 16,0-2-1-16,0-4 0 15,0-6 0-15,0-7 0 16,0-2-1-16,0-6 1 16,0-1 0-16,0-2 0 15,0-3-1-15,0 1 1 16,0-4 0-16,0 1 0 15,0-1 1-15,0 0-1 16,0 0 0-16,0 0 0 16,0-12-17-16,0-10-66 0</inkml:trace>
  <inkml:trace contextRef="#ctx0" brushRef="#br0" timeOffset="5177.8786">3528 2752 1501 0,'0'0'198'0,"0"0"-146"16,0 0-17-16,0 0-15 16,0 0-5-16,0 0-7 15,0 0-1-15,-9-2-1 16,8 2 0-16,-1 0 1 0,-1 0 0 16,0 0-3-16,-3 0 1 15,1 0-3-15,-1 0 2 16,-1 5-2-16,1 0 0 15,0 1 1-15,0-1 0 16,-1 1-1-16,4 1-1 16,-2 0 0-16,-1 0 2 15,2 3 1-15,1-2-2 16,-3 1 1-16,4 2-2 16,-2 0 0-16,1 1 1 15,1-1 1-15,2 2-2 16,0-1 0-16,0 1 0 0,0 0 0 15,0 0 0 1,0 1 1-16,0-3-2 0,2 2 0 16,3-4 1-16,2 2-1 15,-3-3 0-15,2 1 0 16,-1-3 1-16,1 2 0 16,0-3-1-16,1 0 0 15,1-1 0-15,-1-2 1 16,1-1 0-16,0 1-1 15,0-1 0-15,3-1 1 16,-1 0 1-16,0 0-1 16,-2 0 0-16,-2 0 0 15,1-1 1-15,-2-2 1 0,1-2-1 16,0-1 0-16,-3 1 2 16,2-4-3-16,0 0 3 15,-3 1-2-15,2-1-1 16,-4 1 2-16,3-2 0 15,-3 0-3-15,0 1 2 16,3 0 0-16,-3 1 0 16,0-2 1-16,0 0 0 15,0 1 0-15,0-2-3 16,0 0 3-16,0-2-1 16,0 0-1-16,0-2 2 15,-6 3-1-15,2 0-2 16,-3 0 0-16,0 2 0 15,0 2 0-15,-2 0-1 0,-3 0 0 16,6 3-3-16,-6 2-4 16,-3 3-9-16,-5 0-15 15,-8 5-134-15</inkml:trace>
  <inkml:trace contextRef="#ctx0" brushRef="#br0" timeOffset="9616.5613">11290 2017 1624 0,'0'0'63'16,"0"0"-50"-16,0 0 8 15,0 0 4-15,0 0-6 16,0 0-10-16,0 0-1 16,0 6 3-16,0 2-1 0,0 0-4 15,0-1 2-15,0 6 1 16,0-2-3-16,0 3-1 15,0 0 0-15,0 1-2 16,0 1 0-16,0 0 0 16,0 1-1-16,0 0-1 15,0 0 0-15,0 2 0 16,0 0 0-16,0-2 1 16,0 0-2-16,0-2 1 15,0 0 0-15,0 1 0 16,2 1 2-16,0 0-1 15,-1-2-1-15,1 2 1 16,0-5 0-16,-1 5 2 0,1-5-2 16,-2 4 0-16,0-1 1 15,0 0-3 1,1 2 1-16,-1 0 0 0,0 0-1 16,0 4 1-16,0-5 0 15,0 2-1-15,0-1 1 16,0-2-1-16,0 1 0 15,0-2 0-15,0 2 0 16,0 0 1-16,0 2-1 16,0 1 0-16,0 0 0 15,0 1 0-15,0 1 1 16,0 3-1-16,2 1 0 16,1 0 2-16,-3 0-2 15,1 0-1-15,2-1 1 0,-1 2 0 16,3 0 0-16,-2 4 0 15,-2-1 0-15,3 4 0 16,-1 0 1-16,2 3-1 16,-2 1 1-16,1 3-1 15,1 2 0-15,1 0-1 16,1 2 2-16,1-2-1 16,2 2 2-16,2-1 1 15,0 5-2-15,0 5 1 16,-1 1 0-16,2-1-1 15,0 0 1-15,-2-6-2 16,-1-1 1-16,2 1-1 16,-5 2 1-16,1-2-1 0,2 5 1 15,-4-1-1 1,0-3 0-16,0 2 0 0,0-5 1 16,0-1-1-16,-2-4 2 15,3-1-1-15,-4-1-1 16,1-3 0-16,-1-1 2 15,2-3-1-15,0-2 0 16,1-6 0-16,-3-2 0 16,2-4-1-16,-2-7 1 15,-2 0-1-15,1-6 1 16,-2 1-1-16,1-3-1 16,-1-2 1-16,2 0 1 15,-2 0-1-15,0-8-1 16,0-15-9-16,-3-10-85 0</inkml:trace>
  <inkml:trace contextRef="#ctx0" brushRef="#br0" timeOffset="12901.1197">12546 2646 905 0,'0'0'555'0,"0"0"-485"15,0 0-21-15,0 0 9 16,0 0-2-16,0 0-24 16,0 0-11-16,-2-6-1 15,2 6-6-15,-1 0-1 16,1-2-6-16,0 2 0 0,0 0-1 16,-3 0 0-1,3 0 3-15,-4 0-4 0,1 0 0 16,-2 0 1-16,-1 0-3 15,2 0-2-15,-4 3 0 16,1 2-1-16,-1 0 1 16,2-1-1-16,0 1 1 15,2 0 0-15,-3 3 0 16,2-1-1-16,0 1 1 16,1 0-1-16,1 2 1 15,0 0-1-15,0 0 0 16,0 2 0-16,2-1 0 15,-1 2 0-15,2-1 0 16,0 2 1-16,0-2 0 16,0 1-1-16,0-1 0 15,0 1 1-15,0-1-1 16,0 0 1-16,0-1 0 0,0-1 0 16,2-2 0-16,-1 1-1 15,2-2 2-15,1 0-1 16,1 0 0-16,1 0 1 15,-1-1 2-15,2-1-2 16,2 0 3-16,-2-1 0 16,-2-2 0-16,1 1-2 15,-2-1-2-15,2 1 2 16,0-2-1-16,-1 0 0 16,-1 1 0-16,1-1 0 0,-1 0 0 15,-1-1 0 1,4 0 1-16,-2 0 1 0,-1 0-2 15,1 0 2-15,1 0 0 16,0-2-1-16,-2-2 1 16,-1-3-1-16,0 2-2 15,0 1 0-15,0-1 1 16,0-1-1-16,0 0 2 16,0-2-1-16,-1 0-1 15,2-1 3-15,-3-2-3 16,-1 0 0-16,2 1 1 15,-2-2-2-15,0-2 3 16,0 2-2-16,0-2 2 0,0 0-1 16,0 3-1-16,0-1 0 15,-2-1 1-15,-5 2-1 16,1 0-1-16,-1 2-1 16,1-2 1-16,0 3 2 15,-3-1-2-15,1-1-1 16,-1 5 1-16,-1-2-3 15,0 4-5-15,-7-2-4 16,-2 3-11-16,-5-5-54 16</inkml:trace>
  <inkml:trace contextRef="#ctx0" brushRef="#br0" timeOffset="16274.752">3734 3878 1682 0,'0'0'50'15,"0"0"-7"-15,0 0-7 16,0 0-7-16,0 0-9 16,0 0-1-16,0 0-1 15,-24 0-7-15,24 0-5 16,0 0 0-16,4 0-4 15,10-3-1-15,7-2-1 16,1 5 0-16,-1 0 2 16,0 0-2-16,-5 0 0 0,-1 2 0 15,-4 6 0-15,0 1-1 16,-5 5 0-16,-1 1 0 16,-5 4 0-16,0 2 0 15,0 2 0-15,-8 0 0 16,-8-2 1-16,-2-4 0 15,3 0 0-15,3-5 0 16,2-1 0-16,1-2 0 16,5-2 0-16,2 1 0 15,2 0 0-15,0 2-2 16,0 3 1-16,2-4-2 16,15 3 3-16,0-2 0 15,4 2 0-15,4-3 0 16,-1 4 0-16,-3 0-1 0,-2 1 1 15,-4 0 0-15,-6 0 0 16,-6-1 0-16,-3-1-1 16,0 2 0-16,-5-2 1 15,-14-1 0-15,-8 0 0 16,-7-3 2-16,-8-4-2 16,-4-1 2-16,7-3 0 15,6 0-1-15,7 0 2 16,11 0-3-16,9 0 1 15,6 0-1-15,0 0 0 16,4-3-22-16,20-4-56 0</inkml:trace>
  <inkml:trace contextRef="#ctx0" brushRef="#br0" timeOffset="17662.4319">5400 3992 1648 0,'0'0'85'16,"0"0"-42"-16,0 0-5 15,0 0-5-15,0 0-7 16,0 0-6-16,-3 0-4 16,3 0-6-16,0 0-1 15,0 1-3-15,-2-1-3 16,2 0 0-16,0 3-3 0,-4 4-1 16,1 6 1-1,-3 2 1-15,1 4 0 0,-1-1-1 16,4 1 0-16,2-3 0 15,0-1 0-15,0-1 0 16,0-3-1-16,0-4 1 16,0 0 1-16,0-4-1 15,7 0-1-15,-1-3 1 16,1 3 0-16,1-3 1 16,5 0-1-16,-2 0 0 15,6 0 0-15,-1 0 1 16,1 0-1-16,-2 0 1 15,1 0 0-15,-2-3-1 16,-1 3 0-16,-2 0 1 16,-3 0-1-16,-2 0 0 0,1 0 0 15,0 0 0-15,1 3 0 16,1 6 0-16,4 3 0 16,-4 0 0-16,-1 2 1 15,-3 0-1-15,-2 3 0 16,-1-1 1-16,-2-2 0 15,0 1-1-15,0-3 1 16,0 0 0-16,-10 3-1 16,-3-2 1-16,-4-1-1 15,0 1 1-15,-3-2-1 16,3-2 0-16,-2-3 2 16,8 2-2-16,-1-3 0 0,5-3 1 15,1-1-1 1,2-1-1-16,3 0-1 0,0 0-3 15,-1 0-1 1,2-1-9-16,0-14-31 0,0-2-45 16,3-3-733-16</inkml:trace>
  <inkml:trace contextRef="#ctx0" brushRef="#br0" timeOffset="17998.98">5421 4059 112 0,'0'0'1651'16,"0"0"-1617"-16,0 0-25 15,0 0 0-15,0 0-5 16,0 0 0-16,91-27 1 15,-49 18 1-15,-4 2-2 16,-4 0-1-16,-4 1 0 16,-6 3 0-16,-3 1-1 15,-6 2 0-15,-9 0 1 16,0 0 1-16,-6 0-1 16,4 0-2-16,-2 0-1 0,4 0 1 15,0 1-2-15,1 6 1 16,5-3-14-16,3-4-74 15</inkml:trace>
  <inkml:trace contextRef="#ctx0" brushRef="#br0" timeOffset="19003.148">7120 3993 1767 0,'0'0'49'16,"0"0"-18"-16,0 0 1 0,0 0-7 15,0 0-13-15,0 0-4 16,0-9-2-16,-2 9-6 16,1 0 2-16,-4 0-2 15,-1 11 0-15,-2 4 0 16,3 0 0-16,2 2 0 15,1 0-1-15,2-1 1 16,0-3 0-16,0-2 0 16,0-3 0-16,8-2 0 15,-1-2 0-15,5-3 0 16,0-1 2-16,6 0 0 16,0 0 0-16,0 0 0 0,0-4-1 15,-2 2 0-15,-2-3 0 16,3 3 1-16,0-1-1 15,-2 1 1-15,-1 2-1 16,-1 0-1-16,0 0 0 16,-3 0 0-16,1 10 0 15,1 0 0-15,-2 4 0 16,1 2 0-16,-1 1 1 16,-1 3-1-16,-4-2 0 15,-2 1 0-15,-3 0-1 16,0 0 1-16,0 1 0 15,0-3 0-15,-11 0-1 16,-4-3 1-16,-1-2 0 16,-5 2 0-16,-3-4 1 0,1-3-1 15,-2-2 0-15,0-2 1 16,10-1-1-16,5-2 0 16,8 0-2-16,2 0-3 15,0 0-4-15,0-6-3 16,0-8-54-16,12-3-14 15,3-4-1295-15</inkml:trace>
  <inkml:trace contextRef="#ctx0" brushRef="#br0" timeOffset="19345.375">7140 3948 1795 0,'0'0'42'16,"0"0"-40"-16,0 0-1 16,0 0 3-16,0 0 1 15,0 0-2-15,91 0 0 16,-46-3-1-16,1-4-2 15,-2 0 2-15,-7-1-2 16,-7 1 1-16,-4 3-1 0,-6 1 1 16,-6 0-1-1,-4 3 0-15,-4 0 1 0,-3 0-1 16,1 3-2-16,-1 11-1 16,-1 0-24-16,1-1-76 15</inkml:trace>
  <inkml:trace contextRef="#ctx0" brushRef="#br0" timeOffset="22098.583">9154 3716 1709 0,'0'0'44'0,"0"0"-21"0,0 0 9 15,0 0-1-15,0 0-11 16,0 0-6-16,0 0-2 15,-9 0 1-15,4 0-3 16,-2 1-3-16,0 2-1 16,-3 2 0-16,-4 4-2 15,-4 2 1-15,-3 4-2 16,-1 2 0-16,-1 3 0 16,1 3 0-16,1 3 0 15,0 3-1-15,5 5-2 16,3 2 1-16,8 0-1 15,5 0 0-15,0-3 1 16,9-1-1-16,12-4 0 16,3-4 0-16,4-4 0 15,3-7 1-15,1-5-1 16,-3-5 0-16,-2-3 1 0,-3 0-1 16,-4-5 0-16,-3-8 1 15,-4-4 0-15,-6 1 0 16,-7-2 0-16,0-3 1 15,-2 4 0-15,-17 1 0 16,-6 6-2-16,-7 7-1 16,1 3 1-16,-2 0 0 15,8 13 0-15,8 3-4 16,7 4-4-16,10-4-6 16,0 1-14-16,15-4-29 0,10-9-4 15</inkml:trace>
  <inkml:trace contextRef="#ctx0" brushRef="#br0" timeOffset="23608.0747">9746 4106 1778 0,'0'0'78'0,"0"0"-65"16,0 0 0-16,0 0 9 15,0 0-15-15,0 0-5 0,0 14-2 16,0-7 0 0,2 3 2-16,2-4-2 0,1 1 1 15,1-3-1-15,-1-1 0 16,4-2 2-16,-1-1-1 16,-2 0 0-16,1 0 2 15,-2 0-2-15,-3 0 2 16,-2-5 0-16,0-2 3 15,0 1-2-15,0 0 1 16,-5 1 0-16,-4 2-5 16,4 3 0-16,-2 0 0 15,0 0-1-15,-2 1 0 16,1 9 1-16,2 2 0 16,3-1-3-16,3 0-9 0,0-2-19 15,8-7-47-15,8-2-889 16</inkml:trace>
  <inkml:trace contextRef="#ctx0" brushRef="#br0" timeOffset="24358.8986">10318 3849 1878 0,'0'0'10'15,"0"0"-8"-15,0 0 9 16,0 0 3-16,0 0-9 16,0 0-5-16,7 18-2 15,23-10 2-15,6 0 1 16,10-5 0-16,6-3-1 16,-1 0-1-16,-3 0-2 15,-4-6-3-15,-8-7-3 16,-8 1 8-16,-12-1-1 15,-3 2 2-15,-10 0 0 0,-3-1 3 16,0 2 4 0,0 3 0-16,0-1 5 0,-5 2-8 15,1 3 3-15,-3 0-1 16,7 3-1-16,0 0 1 16,-2 0-3-16,-3 0-2 15,-2 9-1-15,-4 9 1 16,3 4 0-16,-3 6 1 15,5 4-1-15,-1 2 0 16,2 5-1-16,4 1 1 16,1-2 0-16,0-1-1 15,0-5 0-15,0-2 0 16,3-4 0-16,4-4-2 16,-1-3-5-16,-3-4-4 0,5-3-10 15,-4-9-31-15,1-3-32 16</inkml:trace>
  <inkml:trace contextRef="#ctx0" brushRef="#br0" timeOffset="24546.3065">10488 4084 1853 0,'0'0'20'0,"0"0"-18"15,0 0 2-15,0 0 9 16,136-5-5-16,-64-4-6 0,10-2-2 16,1-3-26-16,1-3-149 15</inkml:trace>
  <inkml:trace contextRef="#ctx0" brushRef="#br0" timeOffset="25611.3389">12151 3797 1741 0,'0'0'52'15,"0"0"-41"-15,0 0 6 16,0 0 11-16,0 0-12 16,0 0-3-16,-82-4-2 15,66 4 1-15,-3 1-6 16,0 10 1-16,-2 4-2 15,-3 6 0-15,-1 5-2 16,0 9 0-16,4 1-1 16,3 2 0-16,3 3 0 15,10 1-1-15,5-2 0 16,0 1 0-16,11-4 0 16,13-2 0-16,6-3-1 15,10-6 0-15,1-5 0 0,7-9 0 16,-3-4-2-16,-3-8-2 15,-7 0 2-15,-10-3-1 16,-11-9 3-16,-8-4 0 16,-6-2 0-16,-4-1 3 15,-22 2 3-15,-11 3-3 16,-11 4-1-16,-1 8-2 16,5 2 0-16,9 0 1 15,13 13-1-15,12 1-17 16,10-3-86-16</inkml:trace>
  <inkml:trace contextRef="#ctx0" brushRef="#br0" timeOffset="27184.0777">4272 7579 1684 0,'0'0'121'15,"0"0"-113"-15,0 0 2 16,0 0 29-16,0 0-2 15,0 0-18-15,0 0-4 16,0 6-5-16,0-6-2 16,0-3 0-16,0-12-5 15,0-6-2-15,0-5 0 0,0-7-1 16,0-4 0-16,0 0-1 16,5-1 1-16,3 6 0 15,0 7-2-15,4 2 2 16,0 2 1-16,-2 3-1 15,-2 2 0-15,2 3 1 16,-2 1 0-16,-2 4 0 16,-3 3 0-16,0 5 0 15,-2 0 1-15,-1 0-2 16,1 0 0-16,7 0-1 16,1 8 0-16,12 9 1 15,0 6 0-15,4 5 0 16,-1 5 0-16,-2 6 0 0,-4 2 0 15,-3 0-1-15,-7 0-1 16,-1-3-3-16,-5-1-5 16,-2-6-2-16,0-6-11 15,-5-6-23-15,-10-10-50 16</inkml:trace>
  <inkml:trace contextRef="#ctx0" brushRef="#br0" timeOffset="27659.0307">4373 7466 1828 0,'0'0'9'0,"0"0"-9"16,0 0 9-16,0 0 0 16,0 0-5-16,0 0-2 15,83-53-2-15,-61 53 0 16,2 0 1-16,-3 0-1 15,-2 4 2-15,0 10 4 16,0 2-1-16,-1 4 2 16,2-1 2-16,-2-1-4 15,0-1 0-15,-6-2-3 16,1-6-1-16,-7-1-1 16,-2-5 1-16,-4-1-1 0,0-2-2 15,0 0-3 1,2 0 1-16,1-12-4 0,1-7-33 15,7-4 14-15,1 0 21 16,0 0 6-16,3 9 4 16,-6 3 12-16,0 7 13 15,-2 3-8-15,1 1-8 16,-1 0-4-16,5 3-1 16,0 5-3-16,0 3-1 15,3 3-2-15,-3-3 0 16,1 3-1-16,-1-2 0 15,2-1-1-15,2-1 0 16,3-4-16-16,1-6-57 16,1 0-1415-16</inkml:trace>
  <inkml:trace contextRef="#ctx0" brushRef="#br0" timeOffset="28062.1607">5261 7342 1763 0,'0'0'67'15,"0"0"-57"-15,0 0 11 16,0 0 0-16,-96-10-11 16,77 10 0-16,0 0-5 15,7 6-4-15,-3 3 0 0,5 2-1 16,5 5 0-16,-1-7 0 15,6 6 0-15,0-2 0 16,0 0 1-16,3-1 0 16,5-1 1-16,8 0 1 15,2 1 0-15,3-1 0 16,1-2-3-16,-2 2 2 16,-1-2-1-16,0 1-1 15,-1-2 1-15,0 3-2 16,-4-4 2-16,-4 0-2 15,-6 3 1-15,-2-1-4 16,-2-2-7-16,0 4-10 16,-12-2 5-16,-11-1-11 15,-6-1-12-15,-3-5-51 0,2 0-139 16</inkml:trace>
  <inkml:trace contextRef="#ctx0" brushRef="#br0" timeOffset="28385.9271">5773 7357 1887 0,'0'0'19'0,"0"0"-18"15,0 0 0-15,0 0 5 16,100-19 0-16,-57 12 0 16,5 0-3-16,1-1-1 15,-4 0 0-15,-9 2-2 16,-4 0-5-16,-8 2-5 15,-9-3-33-15,-8 1-35 16</inkml:trace>
  <inkml:trace contextRef="#ctx0" brushRef="#br0" timeOffset="28682.7798">5913 7132 1879 0,'0'0'30'16,"0"0"-29"-16,0 0 2 15,0 0 5-15,0 0 3 16,0 0-3-16,103 29 0 16,-63-16-3-16,-2 1-3 15,0 5-2-15,-8 1 1 16,-9 3 0-16,-3 5-1 15,-11 2 0-15,-7 7-1 16,0 1 0-16,-25 1 0 16,-9 3 0-16,-11-3-3 0,-5-3-10 15,9-5-24-15,14-11-64 16</inkml:trace>
  <inkml:trace contextRef="#ctx0" brushRef="#br0" timeOffset="29702.9463">7847 7132 1843 0,'0'0'31'15,"0"0"-10"-15,0 0 3 16,0 0-12-16,0 0-5 0,0 0-5 16,0 0-2-16,51-40-1 15,-17 40 1-15,-2 0 0 16,-7 7 0-16,-4 7-1 15,-6 5-1-15,-9 3-3 16,-6 3-1-16,0 3-6 16,-5 3 3-16,-14-4-4 15,-2 0 1-15,-1 0 3 16,1-4-2-16,9-4-1 16,2-6 6-16,5-4 4 15,5-1 1-15,0-4-4 16,0 1 4-16,0 1-1 0,2-1 2 15,9 1 2-15,3-1 2 16,1 1-1-16,1 2 1 16,5 2 2-16,-3 1-1 15,0 3-1-15,-2 2 0 16,-4 0 0-16,-4 1 2 16,-4-1 2-16,-4 4 1 15,0-4-2-15,0 1-2 16,-6-2-2-16,-10 1-3 15,-8-5 0-15,-4-2 0 16,-5-4-2-16,-2-4-1 16,-3-1-2-16,11 0 3 15,6 0-1-15,5 2-2 16,10-1-25-16,6-1-28 0,0 0-256 16</inkml:trace>
  <inkml:trace contextRef="#ctx0" brushRef="#br0" timeOffset="32104.5975">8377 7286 1839 0,'0'0'35'0,"0"0"-29"16,0 0 5-16,0 0 8 15,0 0-14-15,0 0-2 16,-31 18-3 1781,28-4 2-1797,1 4-2 0,2 0 0 0,0 2 0 0,0-4 1 0,3-3-1 0,9-3 1 0,-1-6-1 0,3-1 0 0,1-1 0 0,5-2 1 0,-1 0 0 0,1 0 0 0,-1 0-1 0,-3 0 1 0,4 0 3 0,-4 0 0 0,-1 0-1 312,0 0 0-312,-3 0 0 0,-2 6 0 0,-1 2 0 0,3 2-2 16,-4 5-1-16,2-1 2 0,-1 6-2 0,-1-1 0 0,2 0 2 0,-4 4-2 0,0-3-1 0,-5 0 0 0,-1 0 1 0,0 0 0 0,-7-2 0 0,-10-1-1 0,-5-2 0 0,-3-3 0 0,-3-6 0 0,-2-2 1 0,0-4-1 0,4 0 0 0,2-1 1 0,5-11-3 0,9-4-5 0,4-2-8 0,6-5-40 0,0-1-59 0</inkml:trace>
  <inkml:trace contextRef="#ctx0" brushRef="#br0" timeOffset="32121.8517">8487 7256 1847 0,'0'0'43'0,"0"0"-25"0,0 0 3 0,0 0-2 0,0 0-8 0,0 0-2 0,-13-2-5 0,13 2-4 0,-3 6 0 0,-1 9-1 0,-1 5 1 0,2 0 0 0,3-2 0 0,0 1 0 0,0-4 0 0,0-4 1 0,0-3-1 0,3-1-1 0,6-6 1 0,4-1 1 0,7 0-1 0,5-3 3 0,1-8-1 0,0 1-1 0,-3 0 1 0,-3 2 1 0,-6 1-1 0,-2 5 2 0,-2 1-1 0,1 1-2 0,-2 0-1 0,3 0 0 0,-2 8 0 0,2 5 0 0,-2 2 1 0,-2 2-1 0,1 3 0 0,-3 1-1 0,-3 0 1 0,-3 0 0 0,0-2 0 0,0-1 1 0,0-2-2 0,-13-2 1 0,0 0 0 0,-3-3 0 0,0-2 0 0,-2-2 0 0,1-1 0 0,0-5 0 0,1 1 0 0,3-2-1 0,4 0 0 0,1 0-3 0,1 0-3 0,1-2-1 0,3-5-7 0,2-3-19 0,1-4-78 0</inkml:trace>
  <inkml:trace contextRef="#ctx0" brushRef="#br0" timeOffset="32125.8411">8572 7263 1880 0,'0'0'71'0,"0"0"-42"0,0 0-2 0,0 0 3 0,0 0-20 0,0 0-10 0,-4 0 0 0,4 0 0 0,0 0 0 0,0 0 0 0,0 0 0 0,0 0 0 0,0 0 0 0,0-3 0 0,0 1-35 0,0-2-23 0,0 0-103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5C4C4-2B61-4277-BFC1-DBAE05718595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75D01-23B7-41E6-A0E8-AA1EABC5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9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6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2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2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75D01-23B7-41E6-A0E8-AA1EABC519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5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BBA-DFAB-499E-AB76-5058E3818ED2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4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C064-F0E4-4170-BFBD-B12083269420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6BA2B-6BE2-4FD3-95EB-E60D7362362E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A85000">
              <a:alpha val="85097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sz="1200" b="1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-76200"/>
            <a:ext cx="8229600" cy="827087"/>
          </a:xfrm>
        </p:spPr>
        <p:txBody>
          <a:bodyPr>
            <a:normAutofit/>
          </a:bodyPr>
          <a:lstStyle>
            <a:lvl1pPr>
              <a:defRPr sz="3200" b="1" i="1">
                <a:solidFill>
                  <a:srgbClr val="A85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600">
                <a:solidFill>
                  <a:srgbClr val="003399"/>
                </a:solidFill>
              </a:defRPr>
            </a:lvl2pPr>
            <a:lvl3pPr marL="1143000" indent="-228600"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rgbClr val="A85000"/>
                </a:solidFill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E622-8825-48B4-8B0B-E8605C9B719F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65125"/>
          </a:xfrm>
        </p:spPr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0" y="6583363"/>
            <a:ext cx="914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1200" b="1" dirty="0">
                <a:solidFill>
                  <a:schemeClr val="bg1"/>
                </a:solidFill>
              </a:rPr>
              <a:t>Department of Electronics and Communication Engineering, MIT, </a:t>
            </a:r>
            <a:r>
              <a:rPr lang="en-US" altLang="en-US" sz="1200" b="1" dirty="0" err="1">
                <a:solidFill>
                  <a:schemeClr val="bg1"/>
                </a:solidFill>
              </a:rPr>
              <a:t>Manipal</a:t>
            </a:r>
            <a:endParaRPr lang="en-US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Mahe-Logo-em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"/>
          <a:stretch>
            <a:fillRect/>
          </a:stretch>
        </p:blipFill>
        <p:spPr bwMode="auto">
          <a:xfrm>
            <a:off x="241300" y="15875"/>
            <a:ext cx="3651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723900"/>
            <a:ext cx="9169400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959731129"/>
              </p:ext>
            </p:extLst>
          </p:nvPr>
        </p:nvGraphicFramePr>
        <p:xfrm>
          <a:off x="8305800" y="71438"/>
          <a:ext cx="5842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Picture" r:id="rId4" imgW="777240" imgH="687240" progId="Word.Picture.8">
                  <p:embed/>
                </p:oleObj>
              </mc:Choice>
              <mc:Fallback>
                <p:oleObj name="Picture" r:id="rId4" imgW="777240" imgH="68724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71438"/>
                        <a:ext cx="58420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35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129-B3D4-4F35-B437-DC98688F2983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FA56-1C71-4F2C-B1C3-4D74F78F6969}" type="datetime1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7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DC30-7A5F-49A0-85BB-D1AD647CA31C}" type="datetime1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0B5C-AB95-4F40-ABFE-C82C5FB72FBA}" type="datetime1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6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7350-5D50-4692-BB32-4C605819F64D}" type="datetime1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9FFD-B59A-4BC7-B9A2-CC076DD352DD}" type="datetime1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E2A-1051-4156-B7A8-895E043D0E35}" type="datetime1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078D-BFE1-428A-906C-87BED459DE36}" type="datetime1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72B6B-351E-47F5-8A9F-408C781D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10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92113"/>
            <a:ext cx="8229600" cy="827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II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DIGITAL ELECTRONICS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				Reference</a:t>
            </a:r>
            <a:endParaRPr lang="en-US" sz="2400" b="1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err="1"/>
              <a:t>Malvino</a:t>
            </a:r>
            <a:r>
              <a:rPr lang="en-IN" sz="2400" dirty="0"/>
              <a:t> and Leach, Digital Principles &amp; applications, 7</a:t>
            </a:r>
            <a:r>
              <a:rPr lang="en-IN" sz="2400" baseline="30000" dirty="0"/>
              <a:t>th</a:t>
            </a:r>
            <a:r>
              <a:rPr lang="en-IN" sz="2400" dirty="0"/>
              <a:t> edition, TMH, 2010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Morris Mano, “Digital D</a:t>
            </a:r>
            <a:r>
              <a:rPr lang="en-IN" sz="2400" dirty="0" smtClean="0"/>
              <a:t>esign</a:t>
            </a:r>
            <a:r>
              <a:rPr lang="en-IN" sz="2400" dirty="0"/>
              <a:t>”,</a:t>
            </a:r>
            <a:r>
              <a:rPr lang="en-IN" sz="2400" i="1" dirty="0"/>
              <a:t> </a:t>
            </a:r>
            <a:r>
              <a:rPr lang="en-IN" sz="2400" dirty="0"/>
              <a:t>Prentice Hall of India, Third Edition.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800" y="2514600"/>
            <a:ext cx="8229600" cy="82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i="1" kern="1200">
                <a:solidFill>
                  <a:srgbClr val="A85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i="0" dirty="0" smtClean="0">
                <a:solidFill>
                  <a:srgbClr val="003399"/>
                </a:solidFill>
              </a:rPr>
              <a:t>Chapter 4 : Number systems and Codes</a:t>
            </a:r>
            <a:br>
              <a:rPr lang="en-US" i="0" dirty="0" smtClean="0">
                <a:solidFill>
                  <a:srgbClr val="003399"/>
                </a:solidFill>
              </a:rPr>
            </a:br>
            <a:endParaRPr lang="en-US" i="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of </a:t>
            </a:r>
            <a:r>
              <a:rPr lang="en-US" altLang="zh-CN" dirty="0" smtClean="0"/>
              <a:t>Number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52400" y="838200"/>
            <a:ext cx="8839199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defTabSz="622300">
              <a:buNone/>
            </a:pPr>
            <a:endParaRPr lang="en-US" sz="33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 to Binary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to 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to Hexadecimal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to Hexadecimal</a:t>
            </a: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Hexadecimal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algn="just" defTabSz="622300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to Octal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342900" algn="just" defTabSz="6223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to decimal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defTabSz="62230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defTabSz="622300">
              <a:buNone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978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two repeatedly.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integer part is recorded.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from the top to bottom gives the equivalent fractional number in binary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290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6832"/>
              </p:ext>
            </p:extLst>
          </p:nvPr>
        </p:nvGraphicFramePr>
        <p:xfrm>
          <a:off x="1143000" y="2133600"/>
          <a:ext cx="6477000" cy="31652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05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37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Q=18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18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Q=9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R=0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9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divided by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Q=4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Q=2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R=0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Q=1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R=0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895291"/>
            <a:ext cx="356219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Q1.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  (37)</a:t>
            </a:r>
            <a:r>
              <a:rPr kumimoji="0" lang="en-US" altLang="en-US" sz="2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10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= (100101)</a:t>
            </a:r>
            <a:r>
              <a:rPr kumimoji="0" lang="en-US" altLang="en-US" sz="28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620000" y="2209800"/>
            <a:ext cx="0" cy="297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62600" y="51816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07600" y="1354680"/>
              <a:ext cx="1248480" cy="237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1760" y="1339200"/>
                <a:ext cx="1278720" cy="24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06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654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2840" y="1144080"/>
              <a:ext cx="4382640" cy="458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000" y="1128600"/>
                <a:ext cx="4410720" cy="46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4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0.705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76400" y="901080"/>
              <a:ext cx="5326200" cy="516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0200" y="898560"/>
                <a:ext cx="5357520" cy="51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5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31.115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4560" y="1751400"/>
              <a:ext cx="6841800" cy="285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440" y="1735200"/>
                <a:ext cx="6864120" cy="28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4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eight repeatedly.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Carry in the integer place is recorded.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 m the top to bottom gives the equivalent fractional number in octal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49985"/>
            <a:ext cx="32004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143000"/>
            <a:ext cx="2953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(97)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(141)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03213"/>
              </p:ext>
            </p:extLst>
          </p:nvPr>
        </p:nvGraphicFramePr>
        <p:xfrm>
          <a:off x="1066800" y="2819400"/>
          <a:ext cx="6896737" cy="1981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7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37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divided by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Q=12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R=1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12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divided by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Q=1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R=4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410200" y="4419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39000" y="2819400"/>
            <a:ext cx="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400160" y="1125000"/>
              <a:ext cx="1433160" cy="117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4320" y="1109160"/>
                <a:ext cx="1464840" cy="12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23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Q5.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546.127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4800" y="1875960"/>
              <a:ext cx="7986960" cy="370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680" y="1860480"/>
                <a:ext cx="801756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8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Module 1 : Number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419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80000"/>
              </a:lnSpc>
              <a:buNone/>
              <a:defRPr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Learning outcomes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N" sz="1800" dirty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IN" dirty="0">
                <a:latin typeface="Arial" pitchFamily="34" charset="0"/>
                <a:cs typeface="Arial" pitchFamily="34" charset="0"/>
              </a:rPr>
              <a:t>At the end of this module, students will be able to:</a:t>
            </a:r>
          </a:p>
          <a:p>
            <a:pPr marL="685800" algn="just" defTabSz="622300">
              <a:lnSpc>
                <a:spcPct val="220000"/>
              </a:lnSpc>
            </a:pP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decimal, binary, hexadecimal and octal system.</a:t>
            </a:r>
          </a:p>
          <a:p>
            <a:pPr marL="685800" algn="just" defTabSz="622300">
              <a:lnSpc>
                <a:spcPct val="220000"/>
              </a:lnSpc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number in binary, octal or hexadecimal to a number in the decimal system and vise versa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lvl="0" algn="just" defTabSz="622300">
              <a:lnSpc>
                <a:spcPct val="220000"/>
              </a:lnSpc>
            </a:pPr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binary arithmetic </a:t>
            </a:r>
            <a:r>
              <a:rPr lang="en-IN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ones and two’s complement</a:t>
            </a:r>
          </a:p>
          <a:p>
            <a:pPr marL="685800" algn="just" defTabSz="622300">
              <a:lnSpc>
                <a:spcPct val="220000"/>
              </a:lnSpc>
            </a:pPr>
            <a:endParaRPr lang="en-US" sz="2600" i="1" dirty="0" smtClean="0">
              <a:solidFill>
                <a:srgbClr val="003399"/>
              </a:solidFill>
            </a:endParaRPr>
          </a:p>
          <a:p>
            <a:pPr marL="685800" algn="just" defTabSz="622300">
              <a:lnSpc>
                <a:spcPct val="220000"/>
              </a:lnSpc>
            </a:pPr>
            <a:endParaRPr lang="en-US" sz="2600" i="1" dirty="0">
              <a:solidFill>
                <a:srgbClr val="003399"/>
              </a:solidFill>
            </a:endParaRPr>
          </a:p>
          <a:p>
            <a:pPr lvl="1" algn="just"/>
            <a:endParaRPr lang="en-IN" i="1" dirty="0">
              <a:solidFill>
                <a:srgbClr val="00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decimal number is repeatedly divided by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quotient becomes ‘0’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Remainder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collected from bottom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9879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 is multiplied by sixteen repeatedly.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Carry in the integer place is recorded.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string of integer  obtained fro m the top to bottom gives the equivalent fractional number in hexadecimal.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429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Part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Decimal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762000" y="2590800"/>
            <a:ext cx="80010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81000" y="1295400"/>
            <a:ext cx="310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(546)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=(222)</a:t>
            </a:r>
            <a:r>
              <a:rPr lang="en-I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631776"/>
              </p:ext>
            </p:extLst>
          </p:nvPr>
        </p:nvGraphicFramePr>
        <p:xfrm>
          <a:off x="1772285" y="2514600"/>
          <a:ext cx="5980430" cy="19152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0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76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546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divided by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16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Q=34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R=2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34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divided by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16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effectLst/>
                        </a:rPr>
                        <a:t>Q=2</a:t>
                      </a:r>
                      <a:endParaRPr lang="en-IN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</a:rPr>
                        <a:t>R=2</a:t>
                      </a:r>
                      <a:endParaRPr lang="en-IN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943600" y="42672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01000" y="2590800"/>
            <a:ext cx="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Q6.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86.94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9960" y="1911600"/>
              <a:ext cx="7776360" cy="378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760" y="1895760"/>
                <a:ext cx="7809120" cy="38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55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438400"/>
            <a:ext cx="8534400" cy="3958346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Ex1: (110101010)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= </a:t>
            </a:r>
            <a:endParaRPr lang="en-IN" sz="2400" dirty="0" smtClean="0">
              <a:solidFill>
                <a:srgbClr val="000000"/>
              </a:solidFill>
              <a:effectLst/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	110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 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010   =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6      5     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2  = </a:t>
            </a:r>
            <a:r>
              <a:rPr lang="en-IN" sz="24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(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652)</a:t>
            </a:r>
            <a:r>
              <a:rPr lang="en-IN" sz="2400" baseline="-250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Ex2: (0.1011010)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 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=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101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101 0   </a:t>
            </a:r>
            <a:endParaRPr lang="en-IN" sz="2400" dirty="0" smtClean="0">
              <a:solidFill>
                <a:srgbClr val="000000"/>
              </a:solidFill>
              <a:effectLst/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	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   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5      5     </a:t>
            </a:r>
            <a:r>
              <a:rPr lang="en-IN" sz="2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0 = </a:t>
            </a:r>
            <a:r>
              <a:rPr lang="en-IN" sz="24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(0. 550)</a:t>
            </a:r>
            <a:r>
              <a:rPr lang="en-IN" sz="2400" baseline="-25000" dirty="0" smtClean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Ex3: (110101010.</a:t>
            </a:r>
            <a:r>
              <a:rPr lang="en-IN" sz="24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1011010)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 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= (652.550)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8 </a:t>
            </a:r>
            <a:endParaRPr lang="en-IN" sz="2400" dirty="0">
              <a:effectLst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100" dirty="0">
                <a:effectLst/>
                <a:ea typeface="Calibri"/>
                <a:cs typeface="Times New Roman"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449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octal digit is represented  by three bits  of binary digits.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86920" y="921240"/>
              <a:ext cx="4623480" cy="521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080" y="905400"/>
                <a:ext cx="4653360" cy="52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7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Q7.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11101101110.11111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  <a:blipFill>
                <a:blip r:embed="rId2"/>
                <a:stretch>
                  <a:fillRect l="-1481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2280" y="726120"/>
              <a:ext cx="3306600" cy="204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440" y="711360"/>
                <a:ext cx="3338640" cy="20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797200" y="2308680"/>
              <a:ext cx="2369880" cy="515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6040" y="2292840"/>
                <a:ext cx="2396880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47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to Decimal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398460"/>
            <a:ext cx="8915400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binary weights.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the products to get the decimal number.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20040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Ex1: 110</a:t>
            </a:r>
            <a:r>
              <a:rPr lang="en-IN" sz="2800" baseline="-25000" dirty="0"/>
              <a:t>2</a:t>
            </a:r>
            <a:r>
              <a:rPr lang="en-IN" sz="2800" dirty="0"/>
              <a:t> = 1 x 2</a:t>
            </a:r>
            <a:r>
              <a:rPr lang="en-IN" sz="2800" baseline="30000" dirty="0"/>
              <a:t>2</a:t>
            </a:r>
            <a:r>
              <a:rPr lang="en-IN" sz="2800" dirty="0"/>
              <a:t> + 1 x 2</a:t>
            </a:r>
            <a:r>
              <a:rPr lang="en-IN" sz="2800" baseline="30000" dirty="0"/>
              <a:t>1 </a:t>
            </a:r>
            <a:r>
              <a:rPr lang="en-IN" sz="2800" dirty="0"/>
              <a:t>+ 0 x 2</a:t>
            </a:r>
            <a:r>
              <a:rPr lang="en-IN" sz="2800" baseline="30000" dirty="0"/>
              <a:t>0 </a:t>
            </a:r>
            <a:r>
              <a:rPr lang="en-IN" sz="2800" dirty="0"/>
              <a:t>= 4 +2+0 = </a:t>
            </a:r>
            <a:r>
              <a:rPr lang="en-IN" sz="2800" dirty="0" smtClean="0"/>
              <a:t>6</a:t>
            </a:r>
          </a:p>
          <a:p>
            <a:endParaRPr lang="en-IN" sz="2800" dirty="0"/>
          </a:p>
          <a:p>
            <a:r>
              <a:rPr lang="en-IN" sz="2800" dirty="0"/>
              <a:t>Ex2: 0.101</a:t>
            </a:r>
            <a:r>
              <a:rPr lang="en-IN" sz="2800" baseline="-25000" dirty="0"/>
              <a:t>2 </a:t>
            </a:r>
            <a:r>
              <a:rPr lang="en-IN" sz="2800" dirty="0"/>
              <a:t>= 1 x 2</a:t>
            </a:r>
            <a:r>
              <a:rPr lang="en-IN" sz="2800" baseline="30000" dirty="0"/>
              <a:t>-1</a:t>
            </a:r>
            <a:r>
              <a:rPr lang="en-IN" sz="2800" dirty="0"/>
              <a:t> + 0 x 2 </a:t>
            </a:r>
            <a:r>
              <a:rPr lang="en-IN" sz="2800" baseline="30000" dirty="0"/>
              <a:t>-2</a:t>
            </a:r>
            <a:r>
              <a:rPr lang="en-IN" sz="2800" dirty="0"/>
              <a:t> + 1 x 2</a:t>
            </a:r>
            <a:r>
              <a:rPr lang="en-IN" sz="2800" baseline="30000" dirty="0"/>
              <a:t>-3 </a:t>
            </a:r>
            <a:r>
              <a:rPr lang="en-IN" sz="2800" dirty="0"/>
              <a:t>= 0.5 + 0 + 0.125 = 0.625</a:t>
            </a:r>
          </a:p>
        </p:txBody>
      </p:sp>
    </p:spTree>
    <p:extLst>
      <p:ext uri="{BB962C8B-B14F-4D97-AF65-F5344CB8AC3E}">
        <p14:creationId xmlns:p14="http://schemas.microsoft.com/office/powerpoint/2010/main" val="18131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Q7.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10101.011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211763"/>
              </a:xfrm>
              <a:blipFill>
                <a:blip r:embed="rId2"/>
                <a:stretch>
                  <a:fillRect l="-1481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2200" y="822600"/>
              <a:ext cx="7001280" cy="357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360" y="806760"/>
                <a:ext cx="7025760" cy="36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5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337" y="1905000"/>
            <a:ext cx="9296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Ex1: (</a:t>
            </a:r>
            <a:r>
              <a:rPr lang="en-IN" sz="2400" dirty="0" smtClean="0"/>
              <a:t>111110110010)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= </a:t>
            </a:r>
            <a:endParaRPr lang="en-IN" sz="2400" dirty="0" smtClean="0"/>
          </a:p>
          <a:p>
            <a:r>
              <a:rPr lang="en-IN" sz="2400" dirty="0"/>
              <a:t>	</a:t>
            </a:r>
            <a:r>
              <a:rPr lang="en-IN" sz="2400" dirty="0" smtClean="0"/>
              <a:t>1111  1011    0010   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15       11               2    </a:t>
            </a:r>
          </a:p>
          <a:p>
            <a:r>
              <a:rPr lang="en-IN" sz="2400" dirty="0" smtClean="0"/>
              <a:t>	F	B	    2 </a:t>
            </a:r>
            <a:r>
              <a:rPr lang="en-IN" sz="2400" dirty="0"/>
              <a:t>	</a:t>
            </a:r>
            <a:endParaRPr lang="en-IN" sz="2400" dirty="0" smtClean="0"/>
          </a:p>
          <a:p>
            <a:r>
              <a:rPr lang="en-IN" sz="2400" dirty="0"/>
              <a:t>	</a:t>
            </a:r>
            <a:r>
              <a:rPr lang="en-IN" sz="2400" dirty="0" smtClean="0"/>
              <a:t>(FB2)</a:t>
            </a:r>
            <a:r>
              <a:rPr lang="en-IN" sz="2400" baseline="-25000" dirty="0" smtClean="0"/>
              <a:t>16</a:t>
            </a:r>
          </a:p>
          <a:p>
            <a:endParaRPr lang="en-IN" sz="2400" dirty="0" smtClean="0"/>
          </a:p>
          <a:p>
            <a:r>
              <a:rPr lang="en-IN" sz="2400" dirty="0" smtClean="0"/>
              <a:t>Ex2</a:t>
            </a:r>
            <a:r>
              <a:rPr lang="en-IN" sz="2400" dirty="0"/>
              <a:t>: (</a:t>
            </a:r>
            <a:r>
              <a:rPr lang="en-IN" sz="2400" dirty="0" smtClean="0"/>
              <a:t>0.010101111011)</a:t>
            </a:r>
            <a:r>
              <a:rPr lang="en-IN" sz="2400" baseline="-25000" dirty="0" smtClean="0"/>
              <a:t>2</a:t>
            </a:r>
          </a:p>
          <a:p>
            <a:r>
              <a:rPr lang="en-IN" sz="2400" baseline="-25000" dirty="0"/>
              <a:t>	</a:t>
            </a:r>
            <a:r>
              <a:rPr lang="en-IN" sz="2400" dirty="0" smtClean="0"/>
              <a:t>0101    0111   1011   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5                 7        11 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5                 7           B     </a:t>
            </a:r>
          </a:p>
          <a:p>
            <a:r>
              <a:rPr lang="en-IN" sz="2400" dirty="0" smtClean="0"/>
              <a:t>  (0.57B)</a:t>
            </a:r>
            <a:r>
              <a:rPr lang="en-IN" sz="2400" baseline="-25000" dirty="0"/>
              <a:t> 16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430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4 binary bits is 1 hexadecimal digit.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7920" y="1899720"/>
              <a:ext cx="2853360" cy="3432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080" y="1884240"/>
                <a:ext cx="288432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4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Q8.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110111101.01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50888"/>
                <a:ext cx="8229600" cy="5375276"/>
              </a:xfrm>
              <a:blipFill>
                <a:blip r:embed="rId2"/>
                <a:stretch>
                  <a:fillRect l="-1481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48960" y="769680"/>
              <a:ext cx="2730600" cy="1401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120" y="754200"/>
                <a:ext cx="2762280" cy="14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1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20000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Number System</a:t>
            </a:r>
          </a:p>
          <a:p>
            <a:pPr>
              <a:lnSpc>
                <a:spcPct val="150000"/>
              </a:lnSpc>
              <a:spcBef>
                <a:spcPct val="50000"/>
              </a:spcBef>
              <a:buSzPct val="120000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Number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 electronics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120000"/>
              <a:buNone/>
            </a:pP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hlink"/>
              </a:buClr>
              <a:buSzPct val="90000"/>
              <a:buNone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000" dirty="0" smtClean="0"/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endParaRPr lang="en-IN" dirty="0"/>
          </a:p>
          <a:p>
            <a:pPr lvl="1" indent="1588" algn="just" defTabSz="622300">
              <a:lnSpc>
                <a:spcPct val="150000"/>
              </a:lnSpc>
            </a:pPr>
            <a:endParaRPr lang="en-US" i="1" dirty="0" smtClean="0">
              <a:solidFill>
                <a:srgbClr val="003399"/>
              </a:solidFill>
            </a:endParaRPr>
          </a:p>
          <a:p>
            <a:pPr lvl="1" indent="1588" algn="just" defTabSz="622300">
              <a:lnSpc>
                <a:spcPct val="150000"/>
              </a:lnSpc>
            </a:pPr>
            <a:endParaRPr lang="en-US" i="1" dirty="0" smtClean="0">
              <a:solidFill>
                <a:srgbClr val="0033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3124200"/>
            <a:ext cx="8153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(347)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011100111)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(0.245)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(0.010100101)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IN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Ex3: 347.245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(011100111.010100101)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524000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octal digit is represented by three bits of binary digit.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84080" y="3058200"/>
              <a:ext cx="1895760" cy="1848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3042720"/>
                <a:ext cx="1924200" cy="18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1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Q9.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7423.245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56640" y="1675800"/>
              <a:ext cx="5018040" cy="620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800" y="1659960"/>
                <a:ext cx="5049000" cy="6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1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882650" y="3276600"/>
            <a:ext cx="6764338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41514" y="2601387"/>
            <a:ext cx="89024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(457)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+ 7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 x 64 + 5 x 8 + 7 x 1 = 256+40+7 = (303)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(0.246)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+ 6 x 8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 x 0.125 + 4 x 0.015625 + 6 x 0.001953125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(0.267969)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914400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products to get the decimal number.</a:t>
            </a:r>
          </a:p>
        </p:txBody>
      </p:sp>
    </p:spTree>
    <p:extLst>
      <p:ext uri="{BB962C8B-B14F-4D97-AF65-F5344CB8AC3E}">
        <p14:creationId xmlns:p14="http://schemas.microsoft.com/office/powerpoint/2010/main" val="12404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Q10.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1234.567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305800" cy="5211763"/>
              </a:xfrm>
              <a:blipFill>
                <a:blip r:embed="rId2"/>
                <a:stretch>
                  <a:fillRect l="-1542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624240" y="1824120"/>
              <a:ext cx="8964360" cy="406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29640" y="1809000"/>
                <a:ext cx="8985240" cy="40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7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Octal to Hexadecimal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4196078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(235)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09D)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(235)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(09D)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253134"/>
            <a:ext cx="8686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octal number is first converted into binary.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bits are grouped such that each group consists of 4 bits and a group starts from the LSB.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bits group is represented by its equivalent hexadecimal number.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33600" y="4886280"/>
              <a:ext cx="1907280" cy="672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8840" y="4870800"/>
                <a:ext cx="1937880" cy="7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4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46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59360" y="1752120"/>
              <a:ext cx="2135880" cy="154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520" y="1737000"/>
                <a:ext cx="2167920" cy="15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8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System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Binary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200" y="3119735"/>
            <a:ext cx="64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(A7D)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0111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1101</a:t>
            </a: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4 binary bits is 1 hexadecimal digit.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009320" y="3025800"/>
              <a:ext cx="766440" cy="66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3840" y="3010320"/>
                <a:ext cx="79776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7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059363"/>
              </a:xfrm>
              <a:blipFill>
                <a:blip r:embed="rId2"/>
                <a:stretch>
                  <a:fillRect l="-1481" t="-1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58000" y="1585800"/>
              <a:ext cx="4853880" cy="61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2520" y="1570320"/>
                <a:ext cx="4884480" cy="6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5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524000"/>
            <a:ext cx="7696200" cy="376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number systems are:</a:t>
            </a:r>
          </a:p>
          <a:p>
            <a:pPr>
              <a:lnSpc>
                <a:spcPct val="90000"/>
              </a:lnSpc>
            </a:pPr>
            <a:endParaRPr lang="en-US" altLang="zh-CN" sz="2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system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Octal system</a:t>
            </a:r>
          </a:p>
        </p:txBody>
      </p:sp>
    </p:spTree>
    <p:extLst>
      <p:ext uri="{BB962C8B-B14F-4D97-AF65-F5344CB8AC3E}">
        <p14:creationId xmlns:p14="http://schemas.microsoft.com/office/powerpoint/2010/main" val="28324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Octal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4983" y="3429000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(C4)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(11 000 100)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304)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(0.26A)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(0.001 001 101 010)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0.1152)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Ex3: (C4.26A)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(11 000 100.001 001 101 010)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(304.1152)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983" y="9906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number is first converted into binary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grouped into 3 bits each starting from the LSB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bits group is represented by its equivalent octal number.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48360" y="3344400"/>
              <a:ext cx="2511000" cy="1206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520" y="3329280"/>
                <a:ext cx="2542680" cy="12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  <a:blipFill>
                <a:blip r:embed="rId2"/>
                <a:stretch>
                  <a:fillRect l="-1481" t="-1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87800" y="1764720"/>
              <a:ext cx="3950640" cy="1202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2680" y="1749240"/>
                <a:ext cx="3981960" cy="12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4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Hexadecimal to Decimal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505200"/>
            <a:ext cx="9372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(B40)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+ 0 x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11 x 256 + 4 x 16 + 0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1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=(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2880)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endParaRPr lang="en-I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Ex2: (0.237)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 x 16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+ 7 x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0.138427)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24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the number by its equivalent hexadecimal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to get the decimal number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25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 smtClean="0"/>
                  <a:t>Q14.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  <a:blipFill>
                <a:blip r:embed="rId2"/>
                <a:stretch>
                  <a:fillRect l="-1481" t="-12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45080" y="801720"/>
              <a:ext cx="6676920" cy="379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240" y="786240"/>
                <a:ext cx="6708600" cy="38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3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686800" cy="71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Addition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599" y="2286000"/>
            <a:ext cx="6705599" cy="289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Ex1: </a:t>
            </a:r>
            <a:r>
              <a:rPr lang="en-US" sz="2400" dirty="0" smtClean="0">
                <a:solidFill>
                  <a:schemeClr val="tx1"/>
                </a:solidFill>
              </a:rPr>
              <a:t> (1010)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+ </a:t>
            </a:r>
            <a:r>
              <a:rPr lang="en-US" sz="2400" dirty="0" smtClean="0">
                <a:solidFill>
                  <a:schemeClr val="tx1"/>
                </a:solidFill>
              </a:rPr>
              <a:t>(0111)</a:t>
            </a:r>
            <a:r>
              <a:rPr lang="en-US" sz="2400" baseline="-25000" dirty="0" smtClean="0">
                <a:solidFill>
                  <a:schemeClr val="tx1"/>
                </a:solidFill>
              </a:rPr>
              <a:t>2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(10001)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endParaRPr lang="en-IN" sz="2400" baseline="-25000" dirty="0" smtClean="0">
              <a:solidFill>
                <a:schemeClr val="tx1"/>
              </a:solidFill>
            </a:endParaRPr>
          </a:p>
          <a:p>
            <a:endParaRPr lang="en-IN" sz="2400" baseline="-250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	(1010)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(10)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         +(0111)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(7)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          (10001)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 = (17)</a:t>
            </a:r>
            <a:r>
              <a:rPr lang="en-US" sz="2400" baseline="-25000" dirty="0" smtClean="0">
                <a:solidFill>
                  <a:schemeClr val="tx1"/>
                </a:solidFill>
              </a:rPr>
              <a:t>10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031120" y="944280"/>
              <a:ext cx="6212160" cy="3321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4920" y="928080"/>
                <a:ext cx="6244200" cy="33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2560" y="1118520"/>
              <a:ext cx="3975480" cy="1121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60" y="1102680"/>
                <a:ext cx="400752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70960" y="1044000"/>
              <a:ext cx="5512680" cy="1852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5480" y="1028880"/>
                <a:ext cx="5544360" cy="18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0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2322731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Ex1: Add ( 334.65)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(671.14)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1226.01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838200"/>
            <a:ext cx="8686800" cy="82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Octal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7120" y="2974680"/>
              <a:ext cx="5414760" cy="2027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920" y="2958840"/>
                <a:ext cx="5447160" cy="20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7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0400" y="1106640"/>
              <a:ext cx="4380480" cy="202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200" y="1090800"/>
                <a:ext cx="4412520" cy="20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9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827087"/>
          </a:xfrm>
        </p:spPr>
        <p:txBody>
          <a:bodyPr>
            <a:normAutofit/>
          </a:bodyPr>
          <a:lstStyle/>
          <a:p>
            <a:r>
              <a:rPr lang="en-US" dirty="0" smtClean="0"/>
              <a:t>Number System Arithmetic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0" y="2474563"/>
            <a:ext cx="9134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(7AB.67)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(15C.71) 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(907. D8)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97600" y="3045960"/>
              <a:ext cx="5002200" cy="188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400" y="3030120"/>
                <a:ext cx="5034600" cy="19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8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3680" y="1335600"/>
              <a:ext cx="4854600" cy="1779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80" y="1320120"/>
                <a:ext cx="488628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0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419100" y="762000"/>
            <a:ext cx="86868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endParaRPr lang="en-IN" sz="2400" dirty="0" smtClean="0"/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symbols, namely 0,1,2,3,4,5,6,7,8 and 9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(781)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(6543.124)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6543.124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8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6996"/>
              </p:ext>
            </p:extLst>
          </p:nvPr>
        </p:nvGraphicFramePr>
        <p:xfrm>
          <a:off x="838200" y="3657600"/>
          <a:ext cx="7239000" cy="1489214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604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7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Decimal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’s and </a:t>
            </a:r>
            <a:r>
              <a:rPr lang="en-US" dirty="0"/>
              <a:t>2</a:t>
            </a:r>
            <a:r>
              <a:rPr lang="en-US" dirty="0" smtClean="0"/>
              <a:t>’s Complement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1247002"/>
            <a:ext cx="907425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 find 1’s complement of a binary number just invert the bits.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 find 2’s complement of a binary number find 1’s complement and add 1 to the result.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014" y="3692783"/>
            <a:ext cx="4174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 complement of 0011 is 1100</a:t>
            </a:r>
            <a:r>
              <a:rPr lang="en-IN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" y="4287864"/>
            <a:ext cx="4186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 complement of 0110 is 1010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49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Subtraction using 1’s complement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1)Add minuend to the 1’s complement of subtrahend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2)Check the result obtained in step 1 for any carry </a:t>
            </a:r>
          </a:p>
          <a:p>
            <a:pPr marL="0" indent="0">
              <a:buNone/>
            </a:pPr>
            <a:r>
              <a:rPr lang="en-IN" dirty="0" smtClean="0"/>
              <a:t>	a)If an end carry occurs, add it to the LSB </a:t>
            </a:r>
          </a:p>
          <a:p>
            <a:pPr marL="0" indent="0">
              <a:buNone/>
            </a:pPr>
            <a:r>
              <a:rPr lang="en-IN" dirty="0" smtClean="0"/>
              <a:t>	b)If an end carry doesn’t occur, get the 1’s 	complement of the answer obtained in step 1 	and place a negative sign before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Subtraction using 2’s complement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1)Add minuend to the </a:t>
            </a:r>
            <a:r>
              <a:rPr lang="en-IN" dirty="0" smtClean="0"/>
              <a:t>2’s </a:t>
            </a:r>
            <a:r>
              <a:rPr lang="en-IN" dirty="0"/>
              <a:t>complement of subtrahend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2)Check the result obtained in step 1 for any carry </a:t>
            </a:r>
          </a:p>
          <a:p>
            <a:pPr marL="0" indent="0">
              <a:buNone/>
            </a:pPr>
            <a:r>
              <a:rPr lang="en-IN" dirty="0"/>
              <a:t>	a)If an end carry occurs, </a:t>
            </a:r>
            <a:r>
              <a:rPr lang="en-IN" dirty="0" smtClean="0"/>
              <a:t>discard it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b)If an end carry doesn’t occur, get the </a:t>
            </a:r>
            <a:r>
              <a:rPr lang="en-IN" dirty="0" smtClean="0"/>
              <a:t>2’s </a:t>
            </a:r>
            <a:r>
              <a:rPr lang="en-IN" dirty="0"/>
              <a:t>	complement of the answer obtained in step 1 	and place a negative sign before it.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81000" y="1143000"/>
            <a:ext cx="85344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</a:pPr>
            <a:r>
              <a:rPr lang="en-IN" sz="2400" dirty="0"/>
              <a:t>Ex1: Subtract (0011)2 from (0101)2 using 1’s complement.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Step1: 0101 is minuend and 0011 is subtrahend.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Step2: 1’s complement of 0011 is 1100.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Step3: 0101 + 1100 = 1 0001(there is a carry) </a:t>
            </a:r>
          </a:p>
          <a:p>
            <a:pPr>
              <a:lnSpc>
                <a:spcPct val="250000"/>
              </a:lnSpc>
            </a:pPr>
            <a:r>
              <a:rPr lang="en-IN" sz="2400" dirty="0"/>
              <a:t>Step4: 0001 + 1 = 0010 (5 – 3 =2)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31520" y="630720"/>
              <a:ext cx="5749560" cy="430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5680" y="614520"/>
                <a:ext cx="5781600" cy="43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7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4240" y="730440"/>
              <a:ext cx="8712000" cy="4493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040" y="714240"/>
                <a:ext cx="8743680" cy="45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8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9000" y="776520"/>
              <a:ext cx="8917200" cy="4927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800" y="760680"/>
                <a:ext cx="894888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5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0360" y="746280"/>
              <a:ext cx="8967600" cy="4721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60" y="730080"/>
                <a:ext cx="8998920" cy="47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9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8320" y="733320"/>
              <a:ext cx="8893080" cy="570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120" y="717480"/>
                <a:ext cx="8923680" cy="57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8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5800" y="771480"/>
              <a:ext cx="8916480" cy="565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40" y="755280"/>
                <a:ext cx="8949240" cy="56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1520" y="969120"/>
              <a:ext cx="8513280" cy="531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80" y="952920"/>
                <a:ext cx="8544240" cy="53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7560" y="2696040"/>
              <a:ext cx="150480" cy="155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20" y="2680560"/>
                <a:ext cx="18108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1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81000" y="1066800"/>
            <a:ext cx="8382000" cy="506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symbols ‘0’and’1’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Radix-2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system. Example: (100010)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(1011.101)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 smtClean="0"/>
              <a:t>.</a:t>
            </a:r>
            <a:endParaRPr lang="en-IN" sz="2400" dirty="0"/>
          </a:p>
        </p:txBody>
      </p:sp>
      <p:graphicFrame>
        <p:nvGraphicFramePr>
          <p:cNvPr id="10" name="Group 47"/>
          <p:cNvGraphicFramePr>
            <a:graphicFrameLocks noGrp="1"/>
          </p:cNvGraphicFramePr>
          <p:nvPr/>
        </p:nvGraphicFramePr>
        <p:xfrm>
          <a:off x="1143000" y="4191000"/>
          <a:ext cx="6934200" cy="18684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Binary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3200400" y="35052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1011.101</a:t>
            </a:r>
          </a:p>
        </p:txBody>
      </p:sp>
    </p:spTree>
    <p:extLst>
      <p:ext uri="{BB962C8B-B14F-4D97-AF65-F5344CB8AC3E}">
        <p14:creationId xmlns:p14="http://schemas.microsoft.com/office/powerpoint/2010/main" val="8321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0270"/>
            <a:ext cx="8382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Subtract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14 from 46 using the 2’s complement method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Subtract 35 from 23 using 2’s complement.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r>
              <a:rPr lang="en-US" dirty="0" smtClean="0">
                <a:solidFill>
                  <a:srgbClr val="000000"/>
                </a:solidFill>
                <a:ea typeface="Calibri"/>
                <a:cs typeface="Times New Roman"/>
              </a:rPr>
              <a:t>	</a:t>
            </a: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0000"/>
              </a:solidFill>
              <a:ea typeface="Calibri"/>
              <a:cs typeface="Times New Roman"/>
            </a:endParaRPr>
          </a:p>
          <a:p>
            <a:r>
              <a:rPr lang="en-US" dirty="0" smtClean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2960" y="2783520"/>
              <a:ext cx="8147880" cy="218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60" y="2766960"/>
                <a:ext cx="8178840" cy="22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67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85800" y="1143000"/>
            <a:ext cx="77724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hexadecimal number system has base 16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16 distinct symbols. It uses the digits 0-9 and letters A,B,C,D, E and F as 16 symbols.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33174"/>
              </p:ext>
            </p:extLst>
          </p:nvPr>
        </p:nvGraphicFramePr>
        <p:xfrm>
          <a:off x="800100" y="4323556"/>
          <a:ext cx="7543800" cy="18684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Hexadecimal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Box 38"/>
          <p:cNvSpPr txBox="1">
            <a:spLocks noChangeArrowheads="1"/>
          </p:cNvSpPr>
          <p:nvPr/>
        </p:nvSpPr>
        <p:spPr bwMode="auto">
          <a:xfrm>
            <a:off x="2438400" y="363286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4A90.2BC</a:t>
            </a:r>
          </a:p>
        </p:txBody>
      </p:sp>
    </p:spTree>
    <p:extLst>
      <p:ext uri="{BB962C8B-B14F-4D97-AF65-F5344CB8AC3E}">
        <p14:creationId xmlns:p14="http://schemas.microsoft.com/office/powerpoint/2010/main" val="35380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Octal System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914400"/>
            <a:ext cx="77724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rgbClr val="A85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symbols (0-7)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(723)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(2157.075)</a:t>
            </a:r>
            <a:r>
              <a:rPr lang="en-I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35919"/>
              </p:ext>
            </p:extLst>
          </p:nvPr>
        </p:nvGraphicFramePr>
        <p:xfrm>
          <a:off x="1104898" y="3200400"/>
          <a:ext cx="7239003" cy="1905001"/>
        </p:xfrm>
        <a:graphic>
          <a:graphicData uri="http://schemas.openxmlformats.org/drawingml/2006/table">
            <a:tbl>
              <a:tblPr/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4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Digit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Weight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Octal Point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Test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458200" cy="5211763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 smtClean="0"/>
              <a:t>The </a:t>
            </a:r>
            <a:r>
              <a:rPr lang="en-US" sz="1800" i="1" dirty="0"/>
              <a:t>hex numbering system has a base of ________, and the binary numbering system has a base of ________.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value of a particular digit in a number is determined by its relative position in a sequence of digits. (T/F)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A single hexadecimal digit can represent how many binary digits: (a) two, (b) three, or (c) four?</a:t>
            </a:r>
            <a:endParaRPr lang="en-IN" sz="1800" i="1" dirty="0"/>
          </a:p>
          <a:p>
            <a:pPr lvl="0">
              <a:lnSpc>
                <a:spcPct val="200000"/>
              </a:lnSpc>
              <a:buFont typeface="+mj-lt"/>
              <a:buAutoNum type="arabicPeriod"/>
            </a:pPr>
            <a:r>
              <a:rPr lang="en-US" sz="1800" i="1" dirty="0"/>
              <a:t>The bases of the binary and decimal numbering systems are multiples of 2. (T/F)</a:t>
            </a:r>
            <a:endParaRPr lang="en-IN" sz="1800" i="1" dirty="0"/>
          </a:p>
          <a:p>
            <a:pPr marL="457200" lvl="1" indent="0">
              <a:buNone/>
            </a:pPr>
            <a:endParaRPr lang="en-IN" sz="1800" dirty="0" smtClean="0">
              <a:latin typeface="+mj-lt"/>
            </a:endParaRPr>
          </a:p>
          <a:p>
            <a:pPr marL="457200" lvl="1" indent="0">
              <a:buNone/>
            </a:pPr>
            <a:endParaRPr lang="en-US" sz="18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2B6B-351E-47F5-8A9F-408C781D23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EC83931A742488AB51265266C5B7B" ma:contentTypeVersion="2" ma:contentTypeDescription="Create a new document." ma:contentTypeScope="" ma:versionID="812102a9ecaa27cae5eeb3784455942a">
  <xsd:schema xmlns:xsd="http://www.w3.org/2001/XMLSchema" xmlns:xs="http://www.w3.org/2001/XMLSchema" xmlns:p="http://schemas.microsoft.com/office/2006/metadata/properties" xmlns:ns2="9f9de3a1-0ec4-4901-a234-39a61a5bce1e" targetNamespace="http://schemas.microsoft.com/office/2006/metadata/properties" ma:root="true" ma:fieldsID="c91c15ca6860f84fd4eba2f31214d49e" ns2:_="">
    <xsd:import namespace="9f9de3a1-0ec4-4901-a234-39a61a5bc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de3a1-0ec4-4901-a234-39a61a5b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8E24D9-C40A-4A5E-95E3-F66918E7A805}"/>
</file>

<file path=customXml/itemProps2.xml><?xml version="1.0" encoding="utf-8"?>
<ds:datastoreItem xmlns:ds="http://schemas.openxmlformats.org/officeDocument/2006/customXml" ds:itemID="{5EE12478-4C16-4559-A3CF-C47F03F8DDF0}"/>
</file>

<file path=customXml/itemProps3.xml><?xml version="1.0" encoding="utf-8"?>
<ds:datastoreItem xmlns:ds="http://schemas.openxmlformats.org/officeDocument/2006/customXml" ds:itemID="{42F77B55-F23B-4BE0-AF77-80CB8F4BB653}"/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1915</Words>
  <Application>Microsoft Office PowerPoint</Application>
  <PresentationFormat>On-screen Show (4:3)</PresentationFormat>
  <Paragraphs>435</Paragraphs>
  <Slides>60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宋体</vt:lpstr>
      <vt:lpstr>Arial</vt:lpstr>
      <vt:lpstr>Calibri</vt:lpstr>
      <vt:lpstr>Cambria Math</vt:lpstr>
      <vt:lpstr>Tahoma</vt:lpstr>
      <vt:lpstr>Times New Roman</vt:lpstr>
      <vt:lpstr>Wingdings</vt:lpstr>
      <vt:lpstr>Office Theme</vt:lpstr>
      <vt:lpstr>Picture</vt:lpstr>
      <vt:lpstr>PART II   DIGITAL ELECTRONICS</vt:lpstr>
      <vt:lpstr>Module 1 : Number systems</vt:lpstr>
      <vt:lpstr>Introduction</vt:lpstr>
      <vt:lpstr>Number System</vt:lpstr>
      <vt:lpstr>Decimal System</vt:lpstr>
      <vt:lpstr>Binary System</vt:lpstr>
      <vt:lpstr>Hexadecimal System</vt:lpstr>
      <vt:lpstr>Octal System</vt:lpstr>
      <vt:lpstr>Self Test</vt:lpstr>
      <vt:lpstr>Conversion of Number System</vt:lpstr>
      <vt:lpstr>Conversion</vt:lpstr>
      <vt:lpstr>Decimal  to Binary</vt:lpstr>
      <vt:lpstr>Decimal  to Binary</vt:lpstr>
      <vt:lpstr>PowerPoint Presentation</vt:lpstr>
      <vt:lpstr>PowerPoint Presentation</vt:lpstr>
      <vt:lpstr>PowerPoint Presentation</vt:lpstr>
      <vt:lpstr>Decimal  to Octal</vt:lpstr>
      <vt:lpstr>Decimal  to Octal</vt:lpstr>
      <vt:lpstr>PowerPoint Presentation</vt:lpstr>
      <vt:lpstr>Decimal  to Hexadecimal</vt:lpstr>
      <vt:lpstr>Decimal  to Hexadecimal</vt:lpstr>
      <vt:lpstr>PowerPoint Presentation</vt:lpstr>
      <vt:lpstr>Conversion</vt:lpstr>
      <vt:lpstr>Binary  to Octal</vt:lpstr>
      <vt:lpstr>PowerPoint Presentation</vt:lpstr>
      <vt:lpstr>Binary to Decimal  </vt:lpstr>
      <vt:lpstr>PowerPoint Presentation</vt:lpstr>
      <vt:lpstr>Binary  to Hexadecimal</vt:lpstr>
      <vt:lpstr>PowerPoint Presentation</vt:lpstr>
      <vt:lpstr>Conversion</vt:lpstr>
      <vt:lpstr>Octal to Binary</vt:lpstr>
      <vt:lpstr>PowerPoint Presentation</vt:lpstr>
      <vt:lpstr>Octal to Decimal</vt:lpstr>
      <vt:lpstr>PowerPoint Presentation</vt:lpstr>
      <vt:lpstr>Octal to Hexadecimal</vt:lpstr>
      <vt:lpstr>PowerPoint Presentation</vt:lpstr>
      <vt:lpstr>Conversion</vt:lpstr>
      <vt:lpstr>Hexadecimal to Binary</vt:lpstr>
      <vt:lpstr>PowerPoint Presentation</vt:lpstr>
      <vt:lpstr>Hexadecimal to Octal</vt:lpstr>
      <vt:lpstr>PowerPoint Presentation</vt:lpstr>
      <vt:lpstr>Hexadecimal to Decimal</vt:lpstr>
      <vt:lpstr>PowerPoint Presentation</vt:lpstr>
      <vt:lpstr>Number System Arithmetic</vt:lpstr>
      <vt:lpstr>PowerPoint Presentation</vt:lpstr>
      <vt:lpstr>Number System Arithmetic</vt:lpstr>
      <vt:lpstr>PowerPoint Presentation</vt:lpstr>
      <vt:lpstr>Number System Arithmetic</vt:lpstr>
      <vt:lpstr>PowerPoint Presentation</vt:lpstr>
      <vt:lpstr>1’s and 2’s Complement </vt:lpstr>
      <vt:lpstr>Subtraction using 1’s complement method</vt:lpstr>
      <vt:lpstr>Subtraction using 2’s complement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</dc:creator>
  <cp:lastModifiedBy>Suhas K [MAHE-MIT]</cp:lastModifiedBy>
  <cp:revision>321</cp:revision>
  <dcterms:created xsi:type="dcterms:W3CDTF">2014-05-17T08:44:36Z</dcterms:created>
  <dcterms:modified xsi:type="dcterms:W3CDTF">2021-06-11T03:38:34Z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0x0101000CAEC83931A742488AB51265266C5B7B</vt:lpwstr>
  </property>
</Properties>
</file>